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olicitud de Franquicia (Web).pdf" descr="Solicitud de Franquicia (Web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7007" y="-84933"/>
            <a:ext cx="10729986" cy="1388586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Información Aquí"/>
          <p:cNvSpPr txBox="1"/>
          <p:nvPr/>
        </p:nvSpPr>
        <p:spPr>
          <a:xfrm>
            <a:off x="10258997" y="2845467"/>
            <a:ext cx="6325005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73" name="Información Aquí"/>
          <p:cNvSpPr txBox="1"/>
          <p:nvPr/>
        </p:nvSpPr>
        <p:spPr>
          <a:xfrm>
            <a:off x="10073848" y="3197249"/>
            <a:ext cx="6325005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74" name="Información Aquí"/>
          <p:cNvSpPr txBox="1"/>
          <p:nvPr/>
        </p:nvSpPr>
        <p:spPr>
          <a:xfrm>
            <a:off x="11018103" y="3595317"/>
            <a:ext cx="6325005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75" name="Información Aquí"/>
          <p:cNvSpPr txBox="1"/>
          <p:nvPr/>
        </p:nvSpPr>
        <p:spPr>
          <a:xfrm>
            <a:off x="8018705" y="3993386"/>
            <a:ext cx="3418831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76" name="Información Aquí"/>
          <p:cNvSpPr txBox="1"/>
          <p:nvPr/>
        </p:nvSpPr>
        <p:spPr>
          <a:xfrm>
            <a:off x="12147506" y="3993386"/>
            <a:ext cx="4391437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77" name="Información Aquí"/>
          <p:cNvSpPr txBox="1"/>
          <p:nvPr/>
        </p:nvSpPr>
        <p:spPr>
          <a:xfrm>
            <a:off x="10703351" y="4585860"/>
            <a:ext cx="5823731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78" name="Información Aquí"/>
          <p:cNvSpPr txBox="1"/>
          <p:nvPr/>
        </p:nvSpPr>
        <p:spPr>
          <a:xfrm>
            <a:off x="7666922" y="4919126"/>
            <a:ext cx="8917512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79" name="0"/>
          <p:cNvSpPr txBox="1"/>
          <p:nvPr/>
        </p:nvSpPr>
        <p:spPr>
          <a:xfrm>
            <a:off x="9506600" y="5711856"/>
            <a:ext cx="443041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80" name="0"/>
          <p:cNvSpPr txBox="1"/>
          <p:nvPr/>
        </p:nvSpPr>
        <p:spPr>
          <a:xfrm>
            <a:off x="9506600" y="6026608"/>
            <a:ext cx="443041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81" name="0"/>
          <p:cNvSpPr txBox="1"/>
          <p:nvPr/>
        </p:nvSpPr>
        <p:spPr>
          <a:xfrm>
            <a:off x="9506600" y="6378389"/>
            <a:ext cx="443041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82" name="0"/>
          <p:cNvSpPr txBox="1"/>
          <p:nvPr/>
        </p:nvSpPr>
        <p:spPr>
          <a:xfrm>
            <a:off x="9506600" y="6695744"/>
            <a:ext cx="443041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83" name="0"/>
          <p:cNvSpPr txBox="1"/>
          <p:nvPr/>
        </p:nvSpPr>
        <p:spPr>
          <a:xfrm>
            <a:off x="9506600" y="6992785"/>
            <a:ext cx="443041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84" name="0"/>
          <p:cNvSpPr txBox="1"/>
          <p:nvPr/>
        </p:nvSpPr>
        <p:spPr>
          <a:xfrm>
            <a:off x="9506600" y="7362277"/>
            <a:ext cx="443041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85" name="0"/>
          <p:cNvSpPr txBox="1"/>
          <p:nvPr/>
        </p:nvSpPr>
        <p:spPr>
          <a:xfrm>
            <a:off x="9506600" y="7607180"/>
            <a:ext cx="443041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86" name="0"/>
          <p:cNvSpPr txBox="1"/>
          <p:nvPr/>
        </p:nvSpPr>
        <p:spPr>
          <a:xfrm>
            <a:off x="14121705" y="5715263"/>
            <a:ext cx="443041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87" name="0"/>
          <p:cNvSpPr txBox="1"/>
          <p:nvPr/>
        </p:nvSpPr>
        <p:spPr>
          <a:xfrm>
            <a:off x="14121705" y="6026608"/>
            <a:ext cx="443041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88" name="0"/>
          <p:cNvSpPr txBox="1"/>
          <p:nvPr/>
        </p:nvSpPr>
        <p:spPr>
          <a:xfrm>
            <a:off x="14121705" y="6326251"/>
            <a:ext cx="443041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89" name="0"/>
          <p:cNvSpPr txBox="1"/>
          <p:nvPr/>
        </p:nvSpPr>
        <p:spPr>
          <a:xfrm>
            <a:off x="14121705" y="6641003"/>
            <a:ext cx="443041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90" name="0"/>
          <p:cNvSpPr txBox="1"/>
          <p:nvPr/>
        </p:nvSpPr>
        <p:spPr>
          <a:xfrm>
            <a:off x="14121705" y="6992785"/>
            <a:ext cx="443041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91" name="0"/>
          <p:cNvSpPr txBox="1"/>
          <p:nvPr/>
        </p:nvSpPr>
        <p:spPr>
          <a:xfrm>
            <a:off x="9654718" y="8697947"/>
            <a:ext cx="443041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92" name="0"/>
          <p:cNvSpPr txBox="1"/>
          <p:nvPr/>
        </p:nvSpPr>
        <p:spPr>
          <a:xfrm>
            <a:off x="9654718" y="9066444"/>
            <a:ext cx="443041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93" name="0"/>
          <p:cNvSpPr txBox="1"/>
          <p:nvPr/>
        </p:nvSpPr>
        <p:spPr>
          <a:xfrm>
            <a:off x="9654718" y="9434940"/>
            <a:ext cx="443041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94" name="0"/>
          <p:cNvSpPr txBox="1"/>
          <p:nvPr/>
        </p:nvSpPr>
        <p:spPr>
          <a:xfrm>
            <a:off x="14801834" y="8697947"/>
            <a:ext cx="443041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95" name="0"/>
          <p:cNvSpPr txBox="1"/>
          <p:nvPr/>
        </p:nvSpPr>
        <p:spPr>
          <a:xfrm>
            <a:off x="14450052" y="9066444"/>
            <a:ext cx="443041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96" name="0"/>
          <p:cNvSpPr txBox="1"/>
          <p:nvPr/>
        </p:nvSpPr>
        <p:spPr>
          <a:xfrm>
            <a:off x="14450052" y="9434940"/>
            <a:ext cx="443041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97" name="Información Aquí"/>
          <p:cNvSpPr txBox="1"/>
          <p:nvPr/>
        </p:nvSpPr>
        <p:spPr>
          <a:xfrm>
            <a:off x="8129792" y="10700149"/>
            <a:ext cx="2631085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Información Aquí</a:t>
            </a:r>
          </a:p>
        </p:txBody>
      </p:sp>
      <p:sp>
        <p:nvSpPr>
          <p:cNvPr id="198" name="0"/>
          <p:cNvSpPr txBox="1"/>
          <p:nvPr/>
        </p:nvSpPr>
        <p:spPr>
          <a:xfrm>
            <a:off x="14598170" y="10919724"/>
            <a:ext cx="443041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199" name="0.00"/>
          <p:cNvSpPr txBox="1"/>
          <p:nvPr/>
        </p:nvSpPr>
        <p:spPr>
          <a:xfrm>
            <a:off x="10617487" y="11197445"/>
            <a:ext cx="873149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0.00</a:t>
            </a:r>
          </a:p>
        </p:txBody>
      </p:sp>
      <p:sp>
        <p:nvSpPr>
          <p:cNvPr id="200" name="Información Aquí"/>
          <p:cNvSpPr txBox="1"/>
          <p:nvPr/>
        </p:nvSpPr>
        <p:spPr>
          <a:xfrm>
            <a:off x="8574148" y="12112130"/>
            <a:ext cx="4277817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Información Aquí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