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7785100" cy="100711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0" name="Shape 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 Neue"/>
      </a:defRPr>
    </a:lvl1pPr>
    <a:lvl2pPr indent="228600" latinLnBrk="0">
      <a:defRPr sz="1200">
        <a:latin typeface="+mn-lt"/>
        <a:ea typeface="+mn-ea"/>
        <a:cs typeface="+mn-cs"/>
        <a:sym typeface="Helvetica Neue"/>
      </a:defRPr>
    </a:lvl2pPr>
    <a:lvl3pPr indent="457200" latinLnBrk="0">
      <a:defRPr sz="1200">
        <a:latin typeface="+mn-lt"/>
        <a:ea typeface="+mn-ea"/>
        <a:cs typeface="+mn-cs"/>
        <a:sym typeface="Helvetica Neue"/>
      </a:defRPr>
    </a:lvl3pPr>
    <a:lvl4pPr indent="685800" latinLnBrk="0">
      <a:defRPr sz="1200">
        <a:latin typeface="+mn-lt"/>
        <a:ea typeface="+mn-ea"/>
        <a:cs typeface="+mn-cs"/>
        <a:sym typeface="Helvetica Neue"/>
      </a:defRPr>
    </a:lvl4pPr>
    <a:lvl5pPr indent="914400" latinLnBrk="0">
      <a:defRPr sz="1200">
        <a:latin typeface="+mn-lt"/>
        <a:ea typeface="+mn-ea"/>
        <a:cs typeface="+mn-cs"/>
        <a:sym typeface="Helvetica Neue"/>
      </a:defRPr>
    </a:lvl5pPr>
    <a:lvl6pPr indent="1143000" latinLnBrk="0">
      <a:defRPr sz="1200">
        <a:latin typeface="+mn-lt"/>
        <a:ea typeface="+mn-ea"/>
        <a:cs typeface="+mn-cs"/>
        <a:sym typeface="Helvetica Neue"/>
      </a:defRPr>
    </a:lvl6pPr>
    <a:lvl7pPr indent="1371600" latinLnBrk="0">
      <a:defRPr sz="1200">
        <a:latin typeface="+mn-lt"/>
        <a:ea typeface="+mn-ea"/>
        <a:cs typeface="+mn-cs"/>
        <a:sym typeface="Helvetica Neue"/>
      </a:defRPr>
    </a:lvl7pPr>
    <a:lvl8pPr indent="1600200" latinLnBrk="0">
      <a:defRPr sz="1200">
        <a:latin typeface="+mn-lt"/>
        <a:ea typeface="+mn-ea"/>
        <a:cs typeface="+mn-cs"/>
        <a:sym typeface="Helvetica Neue"/>
      </a:defRPr>
    </a:lvl8pPr>
    <a:lvl9pPr indent="1828800" latinLnBrk="0">
      <a:defRPr sz="1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582930" y="3118104"/>
            <a:ext cx="6606541" cy="211226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165860" y="5632703"/>
            <a:ext cx="5440680" cy="2514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half" idx="1"/>
          </p:nvPr>
        </p:nvSpPr>
        <p:spPr>
          <a:xfrm>
            <a:off x="388620" y="2313432"/>
            <a:ext cx="3380995" cy="663854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88620" y="402336"/>
            <a:ext cx="6995160" cy="1609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7116807" y="9354311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object 2"/>
          <p:cNvGrpSpPr/>
          <p:nvPr/>
        </p:nvGrpSpPr>
        <p:grpSpPr>
          <a:xfrm>
            <a:off x="224563" y="18687"/>
            <a:ext cx="7547836" cy="10039713"/>
            <a:chOff x="0" y="0"/>
            <a:chExt cx="7547835" cy="10039711"/>
          </a:xfrm>
        </p:grpSpPr>
        <p:pic>
          <p:nvPicPr>
            <p:cNvPr id="62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7547836" cy="100397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3" name="object 4"/>
            <p:cNvSpPr/>
            <p:nvPr/>
          </p:nvSpPr>
          <p:spPr>
            <a:xfrm>
              <a:off x="6291488" y="691216"/>
              <a:ext cx="947764" cy="7590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4" name="object 5"/>
            <p:cNvSpPr/>
            <p:nvPr/>
          </p:nvSpPr>
          <p:spPr>
            <a:xfrm>
              <a:off x="6291490" y="691221"/>
              <a:ext cx="947764" cy="759016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5" name="object 6"/>
            <p:cNvSpPr/>
            <p:nvPr/>
          </p:nvSpPr>
          <p:spPr>
            <a:xfrm>
              <a:off x="70229" y="691216"/>
              <a:ext cx="947762" cy="7590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6" name="object 7"/>
            <p:cNvSpPr/>
            <p:nvPr/>
          </p:nvSpPr>
          <p:spPr>
            <a:xfrm>
              <a:off x="70232" y="691221"/>
              <a:ext cx="947762" cy="759016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67" name="object 8" descr="object 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233135" y="593500"/>
              <a:ext cx="1064478" cy="954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8" name="object 9" descr="object 9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876" y="593500"/>
              <a:ext cx="1064477" cy="954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0" name="object 10"/>
          <p:cNvSpPr txBox="1"/>
          <p:nvPr/>
        </p:nvSpPr>
        <p:spPr>
          <a:xfrm>
            <a:off x="3117392" y="344397"/>
            <a:ext cx="1618616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10">
                <a:latin typeface="Impact"/>
                <a:ea typeface="Impact"/>
                <a:cs typeface="Impact"/>
                <a:sym typeface="Impact"/>
              </a:defRPr>
            </a:pPr>
            <a:r>
              <a:t>TEMPORADA</a:t>
            </a:r>
            <a:r>
              <a:rPr spc="-5"/>
              <a:t> </a:t>
            </a:r>
            <a:r>
              <a:rPr spc="-20"/>
              <a:t>2024</a:t>
            </a:r>
          </a:p>
        </p:txBody>
      </p:sp>
      <p:sp>
        <p:nvSpPr>
          <p:cNvPr id="71" name="Información Aquí"/>
          <p:cNvSpPr txBox="1"/>
          <p:nvPr/>
        </p:nvSpPr>
        <p:spPr>
          <a:xfrm>
            <a:off x="2328205" y="2325873"/>
            <a:ext cx="2554963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72" name="Información Aquí"/>
          <p:cNvSpPr txBox="1"/>
          <p:nvPr/>
        </p:nvSpPr>
        <p:spPr>
          <a:xfrm>
            <a:off x="2029777" y="2883805"/>
            <a:ext cx="2102960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73" name="Información Aquí"/>
          <p:cNvSpPr txBox="1"/>
          <p:nvPr/>
        </p:nvSpPr>
        <p:spPr>
          <a:xfrm>
            <a:off x="939863" y="2572401"/>
            <a:ext cx="1356077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74" name="Información Aquí"/>
          <p:cNvSpPr txBox="1"/>
          <p:nvPr/>
        </p:nvSpPr>
        <p:spPr>
          <a:xfrm>
            <a:off x="2029777" y="3130334"/>
            <a:ext cx="2102960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75" name="Información Aquí"/>
          <p:cNvSpPr txBox="1"/>
          <p:nvPr/>
        </p:nvSpPr>
        <p:spPr>
          <a:xfrm>
            <a:off x="1004738" y="3441738"/>
            <a:ext cx="1356078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76" name="Información Aquí"/>
          <p:cNvSpPr txBox="1"/>
          <p:nvPr/>
        </p:nvSpPr>
        <p:spPr>
          <a:xfrm>
            <a:off x="2691510" y="3688266"/>
            <a:ext cx="2102960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77" name="Información Aquí"/>
          <p:cNvSpPr txBox="1"/>
          <p:nvPr/>
        </p:nvSpPr>
        <p:spPr>
          <a:xfrm>
            <a:off x="368955" y="3999670"/>
            <a:ext cx="4465911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78" name="Información Aquí"/>
          <p:cNvSpPr txBox="1"/>
          <p:nvPr/>
        </p:nvSpPr>
        <p:spPr>
          <a:xfrm>
            <a:off x="1809199" y="4246198"/>
            <a:ext cx="2889731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79" name="0"/>
          <p:cNvSpPr txBox="1"/>
          <p:nvPr/>
        </p:nvSpPr>
        <p:spPr>
          <a:xfrm>
            <a:off x="1342093" y="4440825"/>
            <a:ext cx="200693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80" name="0"/>
          <p:cNvSpPr txBox="1"/>
          <p:nvPr/>
        </p:nvSpPr>
        <p:spPr>
          <a:xfrm>
            <a:off x="2068702" y="4440825"/>
            <a:ext cx="200693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81" name="0"/>
          <p:cNvSpPr txBox="1"/>
          <p:nvPr/>
        </p:nvSpPr>
        <p:spPr>
          <a:xfrm>
            <a:off x="2795311" y="4440825"/>
            <a:ext cx="200694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82" name="0"/>
          <p:cNvSpPr txBox="1"/>
          <p:nvPr/>
        </p:nvSpPr>
        <p:spPr>
          <a:xfrm>
            <a:off x="3792203" y="4440825"/>
            <a:ext cx="200694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83" name="0"/>
          <p:cNvSpPr txBox="1"/>
          <p:nvPr/>
        </p:nvSpPr>
        <p:spPr>
          <a:xfrm>
            <a:off x="4596664" y="4440825"/>
            <a:ext cx="200693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84" name="Información Aquí"/>
          <p:cNvSpPr txBox="1"/>
          <p:nvPr/>
        </p:nvSpPr>
        <p:spPr>
          <a:xfrm>
            <a:off x="1844178" y="4687354"/>
            <a:ext cx="2819773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85" name="Información Aquí"/>
          <p:cNvSpPr txBox="1"/>
          <p:nvPr/>
        </p:nvSpPr>
        <p:spPr>
          <a:xfrm>
            <a:off x="1935004" y="5050658"/>
            <a:ext cx="144396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86" name="Información Aquí"/>
          <p:cNvSpPr txBox="1"/>
          <p:nvPr/>
        </p:nvSpPr>
        <p:spPr>
          <a:xfrm>
            <a:off x="3067790" y="5917669"/>
            <a:ext cx="255496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87" name="Información Aquí"/>
          <p:cNvSpPr txBox="1"/>
          <p:nvPr/>
        </p:nvSpPr>
        <p:spPr>
          <a:xfrm>
            <a:off x="3067790" y="6968657"/>
            <a:ext cx="389419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88" name="Información Aquí"/>
          <p:cNvSpPr txBox="1"/>
          <p:nvPr/>
        </p:nvSpPr>
        <p:spPr>
          <a:xfrm>
            <a:off x="2749914" y="7528915"/>
            <a:ext cx="4264238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89" name="Información Aquí"/>
          <p:cNvSpPr txBox="1"/>
          <p:nvPr/>
        </p:nvSpPr>
        <p:spPr>
          <a:xfrm>
            <a:off x="1803776" y="8318075"/>
            <a:ext cx="238841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90" name="Información Aquí"/>
          <p:cNvSpPr txBox="1"/>
          <p:nvPr/>
        </p:nvSpPr>
        <p:spPr>
          <a:xfrm>
            <a:off x="5384922" y="8318075"/>
            <a:ext cx="161861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91" name="Información Aquí"/>
          <p:cNvSpPr txBox="1"/>
          <p:nvPr/>
        </p:nvSpPr>
        <p:spPr>
          <a:xfrm>
            <a:off x="3399721" y="8705004"/>
            <a:ext cx="3558967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object 2"/>
          <p:cNvGrpSpPr/>
          <p:nvPr/>
        </p:nvGrpSpPr>
        <p:grpSpPr>
          <a:xfrm>
            <a:off x="0" y="12447"/>
            <a:ext cx="7772400" cy="10045952"/>
            <a:chOff x="0" y="0"/>
            <a:chExt cx="7772400" cy="10045951"/>
          </a:xfrm>
        </p:grpSpPr>
        <p:pic>
          <p:nvPicPr>
            <p:cNvPr id="341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772400" cy="100459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2" name="object 4"/>
            <p:cNvSpPr/>
            <p:nvPr/>
          </p:nvSpPr>
          <p:spPr>
            <a:xfrm>
              <a:off x="6516052" y="697456"/>
              <a:ext cx="947764" cy="7590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3" name="object 5"/>
            <p:cNvSpPr/>
            <p:nvPr/>
          </p:nvSpPr>
          <p:spPr>
            <a:xfrm>
              <a:off x="6516054" y="697461"/>
              <a:ext cx="947764" cy="759016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4" name="object 6"/>
            <p:cNvSpPr/>
            <p:nvPr/>
          </p:nvSpPr>
          <p:spPr>
            <a:xfrm>
              <a:off x="294791" y="697456"/>
              <a:ext cx="947763" cy="7590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5" name="object 7"/>
            <p:cNvSpPr/>
            <p:nvPr/>
          </p:nvSpPr>
          <p:spPr>
            <a:xfrm>
              <a:off x="294794" y="697461"/>
              <a:ext cx="947763" cy="759016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346" name="object 8" descr="object 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457699" y="599740"/>
              <a:ext cx="1064478" cy="954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7" name="object 9" descr="object 9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6438" y="599740"/>
              <a:ext cx="1064478" cy="954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49" name="object 10"/>
          <p:cNvSpPr txBox="1"/>
          <p:nvPr/>
        </p:nvSpPr>
        <p:spPr>
          <a:xfrm>
            <a:off x="3117392" y="344397"/>
            <a:ext cx="1618616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10">
                <a:latin typeface="Impact"/>
                <a:ea typeface="Impact"/>
                <a:cs typeface="Impact"/>
                <a:sym typeface="Impact"/>
              </a:defRPr>
            </a:pPr>
            <a:r>
              <a:t>TEMPORADA</a:t>
            </a:r>
            <a:r>
              <a:rPr spc="-5"/>
              <a:t> </a:t>
            </a:r>
            <a:r>
              <a:rPr spc="-20"/>
              <a:t>2024</a:t>
            </a:r>
          </a:p>
        </p:txBody>
      </p:sp>
      <p:sp>
        <p:nvSpPr>
          <p:cNvPr id="350" name="Información Aquí"/>
          <p:cNvSpPr txBox="1"/>
          <p:nvPr/>
        </p:nvSpPr>
        <p:spPr>
          <a:xfrm>
            <a:off x="2328205" y="2325873"/>
            <a:ext cx="2554963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51" name="Información Aquí"/>
          <p:cNvSpPr txBox="1"/>
          <p:nvPr/>
        </p:nvSpPr>
        <p:spPr>
          <a:xfrm>
            <a:off x="2029777" y="2883805"/>
            <a:ext cx="2102960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52" name="Información Aquí"/>
          <p:cNvSpPr txBox="1"/>
          <p:nvPr/>
        </p:nvSpPr>
        <p:spPr>
          <a:xfrm>
            <a:off x="939863" y="2572401"/>
            <a:ext cx="1356077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53" name="Información Aquí"/>
          <p:cNvSpPr txBox="1"/>
          <p:nvPr/>
        </p:nvSpPr>
        <p:spPr>
          <a:xfrm>
            <a:off x="2029777" y="3130334"/>
            <a:ext cx="2102960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54" name="Información Aquí"/>
          <p:cNvSpPr txBox="1"/>
          <p:nvPr/>
        </p:nvSpPr>
        <p:spPr>
          <a:xfrm>
            <a:off x="1004738" y="3441737"/>
            <a:ext cx="1356078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55" name="Información Aquí"/>
          <p:cNvSpPr txBox="1"/>
          <p:nvPr/>
        </p:nvSpPr>
        <p:spPr>
          <a:xfrm>
            <a:off x="2691510" y="3688266"/>
            <a:ext cx="2102960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56" name="Información Aquí"/>
          <p:cNvSpPr txBox="1"/>
          <p:nvPr/>
        </p:nvSpPr>
        <p:spPr>
          <a:xfrm>
            <a:off x="368955" y="3999670"/>
            <a:ext cx="4465911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57" name="Información Aquí"/>
          <p:cNvSpPr txBox="1"/>
          <p:nvPr/>
        </p:nvSpPr>
        <p:spPr>
          <a:xfrm>
            <a:off x="1809199" y="4246198"/>
            <a:ext cx="288973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58" name="0"/>
          <p:cNvSpPr txBox="1"/>
          <p:nvPr/>
        </p:nvSpPr>
        <p:spPr>
          <a:xfrm>
            <a:off x="1342093" y="4440825"/>
            <a:ext cx="200693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359" name="0"/>
          <p:cNvSpPr txBox="1"/>
          <p:nvPr/>
        </p:nvSpPr>
        <p:spPr>
          <a:xfrm>
            <a:off x="2068702" y="4440825"/>
            <a:ext cx="200693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360" name="0"/>
          <p:cNvSpPr txBox="1"/>
          <p:nvPr/>
        </p:nvSpPr>
        <p:spPr>
          <a:xfrm>
            <a:off x="2795311" y="4440825"/>
            <a:ext cx="200694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361" name="0"/>
          <p:cNvSpPr txBox="1"/>
          <p:nvPr/>
        </p:nvSpPr>
        <p:spPr>
          <a:xfrm>
            <a:off x="3792203" y="4440825"/>
            <a:ext cx="200694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362" name="0"/>
          <p:cNvSpPr txBox="1"/>
          <p:nvPr/>
        </p:nvSpPr>
        <p:spPr>
          <a:xfrm>
            <a:off x="4596663" y="4440825"/>
            <a:ext cx="200694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363" name="Información Aquí"/>
          <p:cNvSpPr txBox="1"/>
          <p:nvPr/>
        </p:nvSpPr>
        <p:spPr>
          <a:xfrm>
            <a:off x="1844178" y="4687354"/>
            <a:ext cx="2819773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64" name="Información Aquí"/>
          <p:cNvSpPr txBox="1"/>
          <p:nvPr/>
        </p:nvSpPr>
        <p:spPr>
          <a:xfrm>
            <a:off x="1935004" y="5050658"/>
            <a:ext cx="144396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65" name="Información Aquí"/>
          <p:cNvSpPr txBox="1"/>
          <p:nvPr/>
        </p:nvSpPr>
        <p:spPr>
          <a:xfrm>
            <a:off x="3067790" y="5917669"/>
            <a:ext cx="255496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66" name="Información Aquí"/>
          <p:cNvSpPr txBox="1"/>
          <p:nvPr/>
        </p:nvSpPr>
        <p:spPr>
          <a:xfrm>
            <a:off x="3067790" y="6968657"/>
            <a:ext cx="389419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67" name="Información Aquí"/>
          <p:cNvSpPr txBox="1"/>
          <p:nvPr/>
        </p:nvSpPr>
        <p:spPr>
          <a:xfrm>
            <a:off x="2749914" y="7528915"/>
            <a:ext cx="4264238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68" name="Información Aquí"/>
          <p:cNvSpPr txBox="1"/>
          <p:nvPr/>
        </p:nvSpPr>
        <p:spPr>
          <a:xfrm>
            <a:off x="1803776" y="8318075"/>
            <a:ext cx="238841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69" name="Información Aquí"/>
          <p:cNvSpPr txBox="1"/>
          <p:nvPr/>
        </p:nvSpPr>
        <p:spPr>
          <a:xfrm>
            <a:off x="5384922" y="8318075"/>
            <a:ext cx="161861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70" name="Información Aquí"/>
          <p:cNvSpPr txBox="1"/>
          <p:nvPr/>
        </p:nvSpPr>
        <p:spPr>
          <a:xfrm>
            <a:off x="3399721" y="8705004"/>
            <a:ext cx="3558967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object 2"/>
          <p:cNvGrpSpPr/>
          <p:nvPr/>
        </p:nvGrpSpPr>
        <p:grpSpPr>
          <a:xfrm>
            <a:off x="0" y="12447"/>
            <a:ext cx="7772400" cy="10045952"/>
            <a:chOff x="0" y="0"/>
            <a:chExt cx="7772400" cy="10045951"/>
          </a:xfrm>
        </p:grpSpPr>
        <p:pic>
          <p:nvPicPr>
            <p:cNvPr id="372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772400" cy="100459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3" name="object 4"/>
            <p:cNvSpPr/>
            <p:nvPr/>
          </p:nvSpPr>
          <p:spPr>
            <a:xfrm>
              <a:off x="6516052" y="697456"/>
              <a:ext cx="947764" cy="7590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4" name="object 5"/>
            <p:cNvSpPr/>
            <p:nvPr/>
          </p:nvSpPr>
          <p:spPr>
            <a:xfrm>
              <a:off x="6516054" y="697461"/>
              <a:ext cx="947764" cy="759016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5" name="object 6"/>
            <p:cNvSpPr/>
            <p:nvPr/>
          </p:nvSpPr>
          <p:spPr>
            <a:xfrm>
              <a:off x="294791" y="697456"/>
              <a:ext cx="947763" cy="7590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6" name="object 7"/>
            <p:cNvSpPr/>
            <p:nvPr/>
          </p:nvSpPr>
          <p:spPr>
            <a:xfrm>
              <a:off x="294794" y="697461"/>
              <a:ext cx="947763" cy="759016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377" name="object 8" descr="object 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457699" y="599740"/>
              <a:ext cx="1064478" cy="954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8" name="object 9" descr="object 9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6438" y="599740"/>
              <a:ext cx="1064478" cy="954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80" name="object 10"/>
          <p:cNvSpPr txBox="1"/>
          <p:nvPr/>
        </p:nvSpPr>
        <p:spPr>
          <a:xfrm>
            <a:off x="3117392" y="344397"/>
            <a:ext cx="1618616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10">
                <a:latin typeface="Impact"/>
                <a:ea typeface="Impact"/>
                <a:cs typeface="Impact"/>
                <a:sym typeface="Impact"/>
              </a:defRPr>
            </a:pPr>
            <a:r>
              <a:t>TEMPORADA</a:t>
            </a:r>
            <a:r>
              <a:rPr spc="-5"/>
              <a:t> </a:t>
            </a:r>
            <a:r>
              <a:rPr spc="-20"/>
              <a:t>2024</a:t>
            </a:r>
          </a:p>
        </p:txBody>
      </p:sp>
      <p:sp>
        <p:nvSpPr>
          <p:cNvPr id="381" name="Información Aquí"/>
          <p:cNvSpPr txBox="1"/>
          <p:nvPr/>
        </p:nvSpPr>
        <p:spPr>
          <a:xfrm>
            <a:off x="2328205" y="2325873"/>
            <a:ext cx="2554963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82" name="Información Aquí"/>
          <p:cNvSpPr txBox="1"/>
          <p:nvPr/>
        </p:nvSpPr>
        <p:spPr>
          <a:xfrm>
            <a:off x="2029777" y="2883805"/>
            <a:ext cx="2102960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83" name="Información Aquí"/>
          <p:cNvSpPr txBox="1"/>
          <p:nvPr/>
        </p:nvSpPr>
        <p:spPr>
          <a:xfrm>
            <a:off x="939863" y="2572401"/>
            <a:ext cx="1356077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84" name="Información Aquí"/>
          <p:cNvSpPr txBox="1"/>
          <p:nvPr/>
        </p:nvSpPr>
        <p:spPr>
          <a:xfrm>
            <a:off x="2029777" y="3130334"/>
            <a:ext cx="2102960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85" name="Información Aquí"/>
          <p:cNvSpPr txBox="1"/>
          <p:nvPr/>
        </p:nvSpPr>
        <p:spPr>
          <a:xfrm>
            <a:off x="1004738" y="3441737"/>
            <a:ext cx="1356078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86" name="Información Aquí"/>
          <p:cNvSpPr txBox="1"/>
          <p:nvPr/>
        </p:nvSpPr>
        <p:spPr>
          <a:xfrm>
            <a:off x="2691510" y="3688266"/>
            <a:ext cx="2102960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87" name="Información Aquí"/>
          <p:cNvSpPr txBox="1"/>
          <p:nvPr/>
        </p:nvSpPr>
        <p:spPr>
          <a:xfrm>
            <a:off x="368955" y="3999670"/>
            <a:ext cx="4465911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88" name="Información Aquí"/>
          <p:cNvSpPr txBox="1"/>
          <p:nvPr/>
        </p:nvSpPr>
        <p:spPr>
          <a:xfrm>
            <a:off x="1809199" y="4246198"/>
            <a:ext cx="288973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89" name="0"/>
          <p:cNvSpPr txBox="1"/>
          <p:nvPr/>
        </p:nvSpPr>
        <p:spPr>
          <a:xfrm>
            <a:off x="1342093" y="4440825"/>
            <a:ext cx="200693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390" name="0"/>
          <p:cNvSpPr txBox="1"/>
          <p:nvPr/>
        </p:nvSpPr>
        <p:spPr>
          <a:xfrm>
            <a:off x="2068702" y="4440825"/>
            <a:ext cx="200693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391" name="0"/>
          <p:cNvSpPr txBox="1"/>
          <p:nvPr/>
        </p:nvSpPr>
        <p:spPr>
          <a:xfrm>
            <a:off x="2795311" y="4440825"/>
            <a:ext cx="200694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392" name="0"/>
          <p:cNvSpPr txBox="1"/>
          <p:nvPr/>
        </p:nvSpPr>
        <p:spPr>
          <a:xfrm>
            <a:off x="3792203" y="4440825"/>
            <a:ext cx="200694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393" name="0"/>
          <p:cNvSpPr txBox="1"/>
          <p:nvPr/>
        </p:nvSpPr>
        <p:spPr>
          <a:xfrm>
            <a:off x="4596663" y="4440825"/>
            <a:ext cx="200694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394" name="Información Aquí"/>
          <p:cNvSpPr txBox="1"/>
          <p:nvPr/>
        </p:nvSpPr>
        <p:spPr>
          <a:xfrm>
            <a:off x="1844178" y="4687354"/>
            <a:ext cx="2819773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95" name="Información Aquí"/>
          <p:cNvSpPr txBox="1"/>
          <p:nvPr/>
        </p:nvSpPr>
        <p:spPr>
          <a:xfrm>
            <a:off x="1935004" y="5050658"/>
            <a:ext cx="144396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96" name="Información Aquí"/>
          <p:cNvSpPr txBox="1"/>
          <p:nvPr/>
        </p:nvSpPr>
        <p:spPr>
          <a:xfrm>
            <a:off x="3067790" y="5917669"/>
            <a:ext cx="255496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97" name="Información Aquí"/>
          <p:cNvSpPr txBox="1"/>
          <p:nvPr/>
        </p:nvSpPr>
        <p:spPr>
          <a:xfrm>
            <a:off x="3067790" y="6968657"/>
            <a:ext cx="389419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98" name="Información Aquí"/>
          <p:cNvSpPr txBox="1"/>
          <p:nvPr/>
        </p:nvSpPr>
        <p:spPr>
          <a:xfrm>
            <a:off x="2749914" y="7528915"/>
            <a:ext cx="4264238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99" name="Información Aquí"/>
          <p:cNvSpPr txBox="1"/>
          <p:nvPr/>
        </p:nvSpPr>
        <p:spPr>
          <a:xfrm>
            <a:off x="1803776" y="8318075"/>
            <a:ext cx="238841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400" name="Información Aquí"/>
          <p:cNvSpPr txBox="1"/>
          <p:nvPr/>
        </p:nvSpPr>
        <p:spPr>
          <a:xfrm>
            <a:off x="5384922" y="8318075"/>
            <a:ext cx="161861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401" name="Información Aquí"/>
          <p:cNvSpPr txBox="1"/>
          <p:nvPr/>
        </p:nvSpPr>
        <p:spPr>
          <a:xfrm>
            <a:off x="3399721" y="8705004"/>
            <a:ext cx="3558967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object 2"/>
          <p:cNvGrpSpPr/>
          <p:nvPr/>
        </p:nvGrpSpPr>
        <p:grpSpPr>
          <a:xfrm>
            <a:off x="0" y="12447"/>
            <a:ext cx="7772400" cy="10045952"/>
            <a:chOff x="0" y="0"/>
            <a:chExt cx="7772400" cy="10045951"/>
          </a:xfrm>
        </p:grpSpPr>
        <p:pic>
          <p:nvPicPr>
            <p:cNvPr id="403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772400" cy="100459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4" name="object 4"/>
            <p:cNvSpPr/>
            <p:nvPr/>
          </p:nvSpPr>
          <p:spPr>
            <a:xfrm>
              <a:off x="6516052" y="697456"/>
              <a:ext cx="947764" cy="7590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5" name="object 5"/>
            <p:cNvSpPr/>
            <p:nvPr/>
          </p:nvSpPr>
          <p:spPr>
            <a:xfrm>
              <a:off x="6516054" y="697461"/>
              <a:ext cx="947764" cy="759016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6" name="object 6"/>
            <p:cNvSpPr/>
            <p:nvPr/>
          </p:nvSpPr>
          <p:spPr>
            <a:xfrm>
              <a:off x="294791" y="697456"/>
              <a:ext cx="947763" cy="7590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7" name="object 7"/>
            <p:cNvSpPr/>
            <p:nvPr/>
          </p:nvSpPr>
          <p:spPr>
            <a:xfrm>
              <a:off x="294794" y="697461"/>
              <a:ext cx="947763" cy="759016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408" name="object 8" descr="object 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457699" y="599740"/>
              <a:ext cx="1064478" cy="954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9" name="object 9" descr="object 9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6438" y="599740"/>
              <a:ext cx="1064478" cy="954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11" name="object 10"/>
          <p:cNvSpPr txBox="1"/>
          <p:nvPr/>
        </p:nvSpPr>
        <p:spPr>
          <a:xfrm>
            <a:off x="3117392" y="344397"/>
            <a:ext cx="1618616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10">
                <a:latin typeface="Impact"/>
                <a:ea typeface="Impact"/>
                <a:cs typeface="Impact"/>
                <a:sym typeface="Impact"/>
              </a:defRPr>
            </a:pPr>
            <a:r>
              <a:t>TEMPORADA</a:t>
            </a:r>
            <a:r>
              <a:rPr spc="-5"/>
              <a:t> </a:t>
            </a:r>
            <a:r>
              <a:rPr spc="-20"/>
              <a:t>2024</a:t>
            </a:r>
          </a:p>
        </p:txBody>
      </p:sp>
      <p:sp>
        <p:nvSpPr>
          <p:cNvPr id="412" name="Información Aquí"/>
          <p:cNvSpPr txBox="1"/>
          <p:nvPr/>
        </p:nvSpPr>
        <p:spPr>
          <a:xfrm>
            <a:off x="2328205" y="2325873"/>
            <a:ext cx="2554963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413" name="Información Aquí"/>
          <p:cNvSpPr txBox="1"/>
          <p:nvPr/>
        </p:nvSpPr>
        <p:spPr>
          <a:xfrm>
            <a:off x="2029777" y="2883805"/>
            <a:ext cx="2102960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414" name="Información Aquí"/>
          <p:cNvSpPr txBox="1"/>
          <p:nvPr/>
        </p:nvSpPr>
        <p:spPr>
          <a:xfrm>
            <a:off x="939863" y="2572401"/>
            <a:ext cx="1356077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415" name="Información Aquí"/>
          <p:cNvSpPr txBox="1"/>
          <p:nvPr/>
        </p:nvSpPr>
        <p:spPr>
          <a:xfrm>
            <a:off x="2029777" y="3130334"/>
            <a:ext cx="2102960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416" name="Información Aquí"/>
          <p:cNvSpPr txBox="1"/>
          <p:nvPr/>
        </p:nvSpPr>
        <p:spPr>
          <a:xfrm>
            <a:off x="1004738" y="3441737"/>
            <a:ext cx="1356078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417" name="Información Aquí"/>
          <p:cNvSpPr txBox="1"/>
          <p:nvPr/>
        </p:nvSpPr>
        <p:spPr>
          <a:xfrm>
            <a:off x="2691510" y="3688266"/>
            <a:ext cx="2102960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418" name="Información Aquí"/>
          <p:cNvSpPr txBox="1"/>
          <p:nvPr/>
        </p:nvSpPr>
        <p:spPr>
          <a:xfrm>
            <a:off x="368955" y="3999670"/>
            <a:ext cx="4465911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419" name="Información Aquí"/>
          <p:cNvSpPr txBox="1"/>
          <p:nvPr/>
        </p:nvSpPr>
        <p:spPr>
          <a:xfrm>
            <a:off x="1809199" y="4233498"/>
            <a:ext cx="288973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420" name="0"/>
          <p:cNvSpPr txBox="1"/>
          <p:nvPr/>
        </p:nvSpPr>
        <p:spPr>
          <a:xfrm>
            <a:off x="1342093" y="4440825"/>
            <a:ext cx="200693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421" name="0"/>
          <p:cNvSpPr txBox="1"/>
          <p:nvPr/>
        </p:nvSpPr>
        <p:spPr>
          <a:xfrm>
            <a:off x="2068702" y="4440825"/>
            <a:ext cx="200693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422" name="0"/>
          <p:cNvSpPr txBox="1"/>
          <p:nvPr/>
        </p:nvSpPr>
        <p:spPr>
          <a:xfrm>
            <a:off x="2795311" y="4440825"/>
            <a:ext cx="200694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423" name="0"/>
          <p:cNvSpPr txBox="1"/>
          <p:nvPr/>
        </p:nvSpPr>
        <p:spPr>
          <a:xfrm>
            <a:off x="3792203" y="4440825"/>
            <a:ext cx="200694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424" name="0"/>
          <p:cNvSpPr txBox="1"/>
          <p:nvPr/>
        </p:nvSpPr>
        <p:spPr>
          <a:xfrm>
            <a:off x="4596663" y="4440825"/>
            <a:ext cx="200694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425" name="Información Aquí"/>
          <p:cNvSpPr txBox="1"/>
          <p:nvPr/>
        </p:nvSpPr>
        <p:spPr>
          <a:xfrm>
            <a:off x="1844178" y="4687354"/>
            <a:ext cx="2819773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426" name="Información Aquí"/>
          <p:cNvSpPr txBox="1"/>
          <p:nvPr/>
        </p:nvSpPr>
        <p:spPr>
          <a:xfrm>
            <a:off x="1935004" y="5050658"/>
            <a:ext cx="144396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427" name="Información Aquí"/>
          <p:cNvSpPr txBox="1"/>
          <p:nvPr/>
        </p:nvSpPr>
        <p:spPr>
          <a:xfrm>
            <a:off x="3067790" y="5917669"/>
            <a:ext cx="255496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428" name="Información Aquí"/>
          <p:cNvSpPr txBox="1"/>
          <p:nvPr/>
        </p:nvSpPr>
        <p:spPr>
          <a:xfrm>
            <a:off x="3067790" y="6968657"/>
            <a:ext cx="389419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429" name="Información Aquí"/>
          <p:cNvSpPr txBox="1"/>
          <p:nvPr/>
        </p:nvSpPr>
        <p:spPr>
          <a:xfrm>
            <a:off x="2749914" y="7528915"/>
            <a:ext cx="4264238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430" name="Información Aquí"/>
          <p:cNvSpPr txBox="1"/>
          <p:nvPr/>
        </p:nvSpPr>
        <p:spPr>
          <a:xfrm>
            <a:off x="1803776" y="8318075"/>
            <a:ext cx="238841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431" name="Información Aquí"/>
          <p:cNvSpPr txBox="1"/>
          <p:nvPr/>
        </p:nvSpPr>
        <p:spPr>
          <a:xfrm>
            <a:off x="5384922" y="8318075"/>
            <a:ext cx="161861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432" name="Información Aquí"/>
          <p:cNvSpPr txBox="1"/>
          <p:nvPr/>
        </p:nvSpPr>
        <p:spPr>
          <a:xfrm>
            <a:off x="3399721" y="8705004"/>
            <a:ext cx="3558967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object 2"/>
          <p:cNvGrpSpPr/>
          <p:nvPr/>
        </p:nvGrpSpPr>
        <p:grpSpPr>
          <a:xfrm>
            <a:off x="237009" y="265579"/>
            <a:ext cx="7316283" cy="9573720"/>
            <a:chOff x="0" y="0"/>
            <a:chExt cx="7316282" cy="9573719"/>
          </a:xfrm>
        </p:grpSpPr>
        <p:pic>
          <p:nvPicPr>
            <p:cNvPr id="434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316283" cy="95737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5" name="object 4"/>
            <p:cNvSpPr/>
            <p:nvPr/>
          </p:nvSpPr>
          <p:spPr>
            <a:xfrm>
              <a:off x="6215542" y="520525"/>
              <a:ext cx="947764" cy="7082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6" name="object 5"/>
            <p:cNvSpPr/>
            <p:nvPr/>
          </p:nvSpPr>
          <p:spPr>
            <a:xfrm>
              <a:off x="6215546" y="520530"/>
              <a:ext cx="947764" cy="708216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7" name="object 6"/>
            <p:cNvSpPr/>
            <p:nvPr/>
          </p:nvSpPr>
          <p:spPr>
            <a:xfrm>
              <a:off x="146682" y="520525"/>
              <a:ext cx="947763" cy="7082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8" name="object 7"/>
            <p:cNvSpPr/>
            <p:nvPr/>
          </p:nvSpPr>
          <p:spPr>
            <a:xfrm>
              <a:off x="146685" y="520530"/>
              <a:ext cx="947763" cy="708216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439" name="object 8" descr="object 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157189" y="397409"/>
              <a:ext cx="1064478" cy="954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0" name="object 9" descr="object 9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329" y="397409"/>
              <a:ext cx="1064478" cy="954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42" name="object 10"/>
          <p:cNvSpPr txBox="1"/>
          <p:nvPr/>
        </p:nvSpPr>
        <p:spPr>
          <a:xfrm>
            <a:off x="3117392" y="344397"/>
            <a:ext cx="1618616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10">
                <a:latin typeface="Impact"/>
                <a:ea typeface="Impact"/>
                <a:cs typeface="Impact"/>
                <a:sym typeface="Impact"/>
              </a:defRPr>
            </a:pPr>
            <a:r>
              <a:t>TEMPORADA</a:t>
            </a:r>
            <a:r>
              <a:rPr spc="-5"/>
              <a:t> </a:t>
            </a:r>
            <a:r>
              <a:rPr spc="-20"/>
              <a:t>2024</a:t>
            </a:r>
          </a:p>
        </p:txBody>
      </p:sp>
      <p:sp>
        <p:nvSpPr>
          <p:cNvPr id="443" name="Información Aquí"/>
          <p:cNvSpPr txBox="1"/>
          <p:nvPr/>
        </p:nvSpPr>
        <p:spPr>
          <a:xfrm>
            <a:off x="498707" y="3325236"/>
            <a:ext cx="1082484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Información Aquí</a:t>
            </a:r>
          </a:p>
        </p:txBody>
      </p:sp>
      <p:sp>
        <p:nvSpPr>
          <p:cNvPr id="444" name="Información Aquí"/>
          <p:cNvSpPr txBox="1"/>
          <p:nvPr/>
        </p:nvSpPr>
        <p:spPr>
          <a:xfrm>
            <a:off x="1861099" y="3325236"/>
            <a:ext cx="1082484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Información Aquí</a:t>
            </a:r>
          </a:p>
        </p:txBody>
      </p:sp>
      <p:sp>
        <p:nvSpPr>
          <p:cNvPr id="445" name="Información Aquí"/>
          <p:cNvSpPr txBox="1"/>
          <p:nvPr/>
        </p:nvSpPr>
        <p:spPr>
          <a:xfrm>
            <a:off x="3223492" y="3325236"/>
            <a:ext cx="1082484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Información Aquí</a:t>
            </a:r>
          </a:p>
        </p:txBody>
      </p:sp>
      <p:sp>
        <p:nvSpPr>
          <p:cNvPr id="446" name="Información Aquí"/>
          <p:cNvSpPr txBox="1"/>
          <p:nvPr/>
        </p:nvSpPr>
        <p:spPr>
          <a:xfrm>
            <a:off x="4585884" y="3325236"/>
            <a:ext cx="1082484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Información Aquí</a:t>
            </a:r>
          </a:p>
        </p:txBody>
      </p:sp>
      <p:sp>
        <p:nvSpPr>
          <p:cNvPr id="447" name="Información Aquí"/>
          <p:cNvSpPr txBox="1"/>
          <p:nvPr/>
        </p:nvSpPr>
        <p:spPr>
          <a:xfrm>
            <a:off x="498707" y="4739530"/>
            <a:ext cx="1082484" cy="225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Información Aquí</a:t>
            </a:r>
          </a:p>
        </p:txBody>
      </p:sp>
      <p:sp>
        <p:nvSpPr>
          <p:cNvPr id="448" name="Información Aquí"/>
          <p:cNvSpPr txBox="1"/>
          <p:nvPr/>
        </p:nvSpPr>
        <p:spPr>
          <a:xfrm>
            <a:off x="1861099" y="4739530"/>
            <a:ext cx="1082484" cy="225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Información Aquí</a:t>
            </a:r>
          </a:p>
        </p:txBody>
      </p:sp>
      <p:sp>
        <p:nvSpPr>
          <p:cNvPr id="449" name="Información Aquí"/>
          <p:cNvSpPr txBox="1"/>
          <p:nvPr/>
        </p:nvSpPr>
        <p:spPr>
          <a:xfrm>
            <a:off x="3223492" y="4739530"/>
            <a:ext cx="1082484" cy="225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Información Aquí</a:t>
            </a:r>
          </a:p>
        </p:txBody>
      </p:sp>
      <p:sp>
        <p:nvSpPr>
          <p:cNvPr id="450" name="Información Aquí"/>
          <p:cNvSpPr txBox="1"/>
          <p:nvPr/>
        </p:nvSpPr>
        <p:spPr>
          <a:xfrm>
            <a:off x="4585884" y="4739530"/>
            <a:ext cx="1082484" cy="225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Información Aquí</a:t>
            </a:r>
          </a:p>
        </p:txBody>
      </p:sp>
      <p:sp>
        <p:nvSpPr>
          <p:cNvPr id="451" name="Información Aquí"/>
          <p:cNvSpPr txBox="1"/>
          <p:nvPr/>
        </p:nvSpPr>
        <p:spPr>
          <a:xfrm>
            <a:off x="498707" y="6153823"/>
            <a:ext cx="1082484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Información Aquí</a:t>
            </a:r>
          </a:p>
        </p:txBody>
      </p:sp>
      <p:sp>
        <p:nvSpPr>
          <p:cNvPr id="452" name="Información Aquí"/>
          <p:cNvSpPr txBox="1"/>
          <p:nvPr/>
        </p:nvSpPr>
        <p:spPr>
          <a:xfrm>
            <a:off x="1861099" y="6153823"/>
            <a:ext cx="1082484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Información Aquí</a:t>
            </a:r>
          </a:p>
        </p:txBody>
      </p:sp>
      <p:sp>
        <p:nvSpPr>
          <p:cNvPr id="453" name="Información Aquí"/>
          <p:cNvSpPr txBox="1"/>
          <p:nvPr/>
        </p:nvSpPr>
        <p:spPr>
          <a:xfrm>
            <a:off x="3223492" y="6153823"/>
            <a:ext cx="1082484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Información Aquí</a:t>
            </a:r>
          </a:p>
        </p:txBody>
      </p:sp>
      <p:sp>
        <p:nvSpPr>
          <p:cNvPr id="454" name="Información Aquí"/>
          <p:cNvSpPr txBox="1"/>
          <p:nvPr/>
        </p:nvSpPr>
        <p:spPr>
          <a:xfrm>
            <a:off x="4585884" y="6153823"/>
            <a:ext cx="1082484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Información Aquí</a:t>
            </a:r>
          </a:p>
        </p:txBody>
      </p:sp>
      <p:sp>
        <p:nvSpPr>
          <p:cNvPr id="455" name="Información Aquí"/>
          <p:cNvSpPr txBox="1"/>
          <p:nvPr/>
        </p:nvSpPr>
        <p:spPr>
          <a:xfrm>
            <a:off x="1770273" y="1910943"/>
            <a:ext cx="2388972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Información Aquí</a:t>
            </a:r>
          </a:p>
        </p:txBody>
      </p:sp>
      <p:sp>
        <p:nvSpPr>
          <p:cNvPr id="456" name="Información Aquí"/>
          <p:cNvSpPr txBox="1"/>
          <p:nvPr/>
        </p:nvSpPr>
        <p:spPr>
          <a:xfrm>
            <a:off x="4897288" y="1910943"/>
            <a:ext cx="1082484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Información Aquí</a:t>
            </a:r>
          </a:p>
        </p:txBody>
      </p:sp>
      <p:sp>
        <p:nvSpPr>
          <p:cNvPr id="457" name="Información Aquí"/>
          <p:cNvSpPr txBox="1"/>
          <p:nvPr/>
        </p:nvSpPr>
        <p:spPr>
          <a:xfrm>
            <a:off x="1017714" y="7827619"/>
            <a:ext cx="3117963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Información Aquí</a:t>
            </a:r>
          </a:p>
        </p:txBody>
      </p:sp>
      <p:sp>
        <p:nvSpPr>
          <p:cNvPr id="458" name="Información Aquí"/>
          <p:cNvSpPr txBox="1"/>
          <p:nvPr/>
        </p:nvSpPr>
        <p:spPr>
          <a:xfrm>
            <a:off x="1588621" y="8048197"/>
            <a:ext cx="1627441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Información Aquí</a:t>
            </a:r>
          </a:p>
        </p:txBody>
      </p:sp>
      <p:sp>
        <p:nvSpPr>
          <p:cNvPr id="459" name="Información Aquí"/>
          <p:cNvSpPr txBox="1"/>
          <p:nvPr/>
        </p:nvSpPr>
        <p:spPr>
          <a:xfrm>
            <a:off x="3911176" y="8048197"/>
            <a:ext cx="1191961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Información Aquí</a:t>
            </a:r>
          </a:p>
        </p:txBody>
      </p:sp>
      <p:sp>
        <p:nvSpPr>
          <p:cNvPr id="460" name="Información Aquí"/>
          <p:cNvSpPr txBox="1"/>
          <p:nvPr/>
        </p:nvSpPr>
        <p:spPr>
          <a:xfrm>
            <a:off x="1017714" y="8229850"/>
            <a:ext cx="3117963" cy="225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Información Aquí</a:t>
            </a:r>
          </a:p>
        </p:txBody>
      </p:sp>
      <p:sp>
        <p:nvSpPr>
          <p:cNvPr id="461" name="Información Aquí"/>
          <p:cNvSpPr txBox="1"/>
          <p:nvPr/>
        </p:nvSpPr>
        <p:spPr>
          <a:xfrm>
            <a:off x="1588621" y="8450428"/>
            <a:ext cx="1627441" cy="225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Información Aquí</a:t>
            </a:r>
          </a:p>
        </p:txBody>
      </p:sp>
      <p:sp>
        <p:nvSpPr>
          <p:cNvPr id="462" name="Información Aquí"/>
          <p:cNvSpPr txBox="1"/>
          <p:nvPr/>
        </p:nvSpPr>
        <p:spPr>
          <a:xfrm>
            <a:off x="3911176" y="8450428"/>
            <a:ext cx="1191961" cy="225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Información Aquí</a:t>
            </a:r>
          </a:p>
        </p:txBody>
      </p:sp>
      <p:sp>
        <p:nvSpPr>
          <p:cNvPr id="463" name="Información Aquí"/>
          <p:cNvSpPr txBox="1"/>
          <p:nvPr/>
        </p:nvSpPr>
        <p:spPr>
          <a:xfrm>
            <a:off x="1017714" y="8632080"/>
            <a:ext cx="3117963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Información Aquí</a:t>
            </a:r>
          </a:p>
        </p:txBody>
      </p:sp>
      <p:sp>
        <p:nvSpPr>
          <p:cNvPr id="464" name="Información Aquí"/>
          <p:cNvSpPr txBox="1"/>
          <p:nvPr/>
        </p:nvSpPr>
        <p:spPr>
          <a:xfrm>
            <a:off x="1588621" y="8852658"/>
            <a:ext cx="1627441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Información Aquí</a:t>
            </a:r>
          </a:p>
        </p:txBody>
      </p:sp>
      <p:sp>
        <p:nvSpPr>
          <p:cNvPr id="465" name="Información Aquí"/>
          <p:cNvSpPr txBox="1"/>
          <p:nvPr/>
        </p:nvSpPr>
        <p:spPr>
          <a:xfrm>
            <a:off x="3911176" y="8852658"/>
            <a:ext cx="1191961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Información Aquí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object 2"/>
          <p:cNvGrpSpPr/>
          <p:nvPr/>
        </p:nvGrpSpPr>
        <p:grpSpPr>
          <a:xfrm>
            <a:off x="0" y="0"/>
            <a:ext cx="7772400" cy="10058400"/>
            <a:chOff x="0" y="0"/>
            <a:chExt cx="7772400" cy="10058400"/>
          </a:xfrm>
        </p:grpSpPr>
        <p:pic>
          <p:nvPicPr>
            <p:cNvPr id="467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772400" cy="10058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68" name="object 4"/>
            <p:cNvSpPr/>
            <p:nvPr/>
          </p:nvSpPr>
          <p:spPr>
            <a:xfrm>
              <a:off x="6452552" y="786103"/>
              <a:ext cx="947764" cy="7082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69" name="object 5"/>
            <p:cNvSpPr/>
            <p:nvPr/>
          </p:nvSpPr>
          <p:spPr>
            <a:xfrm>
              <a:off x="6452556" y="786108"/>
              <a:ext cx="947764" cy="708216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70" name="object 6"/>
            <p:cNvSpPr/>
            <p:nvPr/>
          </p:nvSpPr>
          <p:spPr>
            <a:xfrm>
              <a:off x="383691" y="786103"/>
              <a:ext cx="947763" cy="7082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71" name="object 7"/>
            <p:cNvSpPr/>
            <p:nvPr/>
          </p:nvSpPr>
          <p:spPr>
            <a:xfrm>
              <a:off x="383694" y="786108"/>
              <a:ext cx="947763" cy="708216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472" name="object 8" descr="object 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394199" y="662987"/>
              <a:ext cx="1064478" cy="954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3" name="object 9" descr="object 9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5338" y="662987"/>
              <a:ext cx="1064478" cy="954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75" name="object 10"/>
          <p:cNvSpPr txBox="1"/>
          <p:nvPr/>
        </p:nvSpPr>
        <p:spPr>
          <a:xfrm>
            <a:off x="3117392" y="344397"/>
            <a:ext cx="1618616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10">
                <a:latin typeface="Impact"/>
                <a:ea typeface="Impact"/>
                <a:cs typeface="Impact"/>
                <a:sym typeface="Impact"/>
              </a:defRPr>
            </a:pPr>
            <a:r>
              <a:t>TEMPORADA</a:t>
            </a:r>
            <a:r>
              <a:rPr spc="-5"/>
              <a:t> </a:t>
            </a:r>
            <a:r>
              <a:rPr spc="-20"/>
              <a:t>2024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52400"/>
            <a:ext cx="7010400" cy="9372600"/>
          </a:xfrm>
          <a:prstGeom prst="rect">
            <a:avLst/>
          </a:prstGeom>
          <a:ln w="12700">
            <a:miter lim="400000"/>
          </a:ln>
        </p:spPr>
      </p:pic>
      <p:sp>
        <p:nvSpPr>
          <p:cNvPr id="478" name="object 3"/>
          <p:cNvSpPr txBox="1"/>
          <p:nvPr/>
        </p:nvSpPr>
        <p:spPr>
          <a:xfrm>
            <a:off x="320037" y="320040"/>
            <a:ext cx="1635126" cy="170471"/>
          </a:xfrm>
          <a:prstGeom prst="rect">
            <a:avLst/>
          </a:prstGeom>
          <a:ln w="34925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62864">
              <a:spcBef>
                <a:spcPts val="300"/>
              </a:spcBef>
              <a:defRPr b="1" spc="170" sz="1000">
                <a:latin typeface="Arial"/>
                <a:ea typeface="Arial"/>
                <a:cs typeface="Arial"/>
                <a:sym typeface="Arial"/>
              </a:defRPr>
            </a:pPr>
            <a:r>
              <a:t>FORMULARIO</a:t>
            </a:r>
            <a:r>
              <a:rPr spc="405"/>
              <a:t> </a:t>
            </a:r>
            <a:r>
              <a:rPr spc="0"/>
              <a:t>-</a:t>
            </a:r>
            <a:r>
              <a:rPr spc="409"/>
              <a:t> </a:t>
            </a:r>
            <a:r>
              <a:rPr spc="75"/>
              <a:t>07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0525" y="228600"/>
            <a:ext cx="7077075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object 3"/>
          <p:cNvSpPr txBox="1"/>
          <p:nvPr/>
        </p:nvSpPr>
        <p:spPr>
          <a:xfrm>
            <a:off x="329312" y="316522"/>
            <a:ext cx="1167131" cy="145072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23495">
              <a:spcBef>
                <a:spcPts val="100"/>
              </a:spcBef>
              <a:defRPr b="1" sz="1000">
                <a:latin typeface="Arial"/>
                <a:ea typeface="Arial"/>
                <a:cs typeface="Arial"/>
                <a:sym typeface="Arial"/>
              </a:defRPr>
            </a:pPr>
            <a:r>
              <a:t>FORMULARIO</a:t>
            </a:r>
            <a:r>
              <a:rPr spc="-39"/>
              <a:t> </a:t>
            </a:r>
            <a:r>
              <a:t>-</a:t>
            </a:r>
            <a:r>
              <a:rPr spc="-35"/>
              <a:t> </a:t>
            </a:r>
            <a:r>
              <a:rPr spc="-25"/>
              <a:t>07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152400"/>
            <a:ext cx="7010400" cy="967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84" name="object 3"/>
          <p:cNvSpPr txBox="1"/>
          <p:nvPr/>
        </p:nvSpPr>
        <p:spPr>
          <a:xfrm>
            <a:off x="5577128" y="8724176"/>
            <a:ext cx="330836" cy="184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40" sz="12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202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</a:p>
        </p:txBody>
      </p:sp>
      <p:sp>
        <p:nvSpPr>
          <p:cNvPr id="485" name="object 4"/>
          <p:cNvSpPr txBox="1"/>
          <p:nvPr/>
        </p:nvSpPr>
        <p:spPr>
          <a:xfrm>
            <a:off x="329312" y="316522"/>
            <a:ext cx="1167131" cy="145072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23495">
              <a:spcBef>
                <a:spcPts val="100"/>
              </a:spcBef>
              <a:defRPr b="1" sz="1000">
                <a:latin typeface="Arial"/>
                <a:ea typeface="Arial"/>
                <a:cs typeface="Arial"/>
                <a:sym typeface="Arial"/>
              </a:defRPr>
            </a:pPr>
            <a:r>
              <a:t>FORMULARIO</a:t>
            </a:r>
            <a:r>
              <a:rPr spc="-39"/>
              <a:t> </a:t>
            </a:r>
            <a:r>
              <a:t>-</a:t>
            </a:r>
            <a:r>
              <a:rPr spc="-35"/>
              <a:t> </a:t>
            </a:r>
            <a:r>
              <a:rPr spc="-25"/>
              <a:t>07</a:t>
            </a:r>
          </a:p>
        </p:txBody>
      </p:sp>
      <p:sp>
        <p:nvSpPr>
          <p:cNvPr id="486" name="Mes"/>
          <p:cNvSpPr txBox="1"/>
          <p:nvPr/>
        </p:nvSpPr>
        <p:spPr>
          <a:xfrm>
            <a:off x="3558267" y="8675789"/>
            <a:ext cx="174604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Mes</a:t>
            </a:r>
          </a:p>
        </p:txBody>
      </p:sp>
      <p:sp>
        <p:nvSpPr>
          <p:cNvPr id="487" name="Día"/>
          <p:cNvSpPr txBox="1"/>
          <p:nvPr/>
        </p:nvSpPr>
        <p:spPr>
          <a:xfrm>
            <a:off x="2704485" y="8675789"/>
            <a:ext cx="580963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Día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object 2"/>
          <p:cNvGrpSpPr/>
          <p:nvPr/>
        </p:nvGrpSpPr>
        <p:grpSpPr>
          <a:xfrm>
            <a:off x="0" y="0"/>
            <a:ext cx="7772400" cy="10058400"/>
            <a:chOff x="0" y="0"/>
            <a:chExt cx="7772400" cy="10058400"/>
          </a:xfrm>
        </p:grpSpPr>
        <p:pic>
          <p:nvPicPr>
            <p:cNvPr id="489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772400" cy="10058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90" name="object 4"/>
            <p:cNvSpPr/>
            <p:nvPr/>
          </p:nvSpPr>
          <p:spPr>
            <a:xfrm>
              <a:off x="6452552" y="786103"/>
              <a:ext cx="947764" cy="7082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1" name="object 5"/>
            <p:cNvSpPr/>
            <p:nvPr/>
          </p:nvSpPr>
          <p:spPr>
            <a:xfrm>
              <a:off x="6452556" y="786108"/>
              <a:ext cx="947764" cy="708216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2" name="object 6"/>
            <p:cNvSpPr/>
            <p:nvPr/>
          </p:nvSpPr>
          <p:spPr>
            <a:xfrm>
              <a:off x="383691" y="786103"/>
              <a:ext cx="947763" cy="7082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3" name="object 7"/>
            <p:cNvSpPr/>
            <p:nvPr/>
          </p:nvSpPr>
          <p:spPr>
            <a:xfrm>
              <a:off x="383694" y="786108"/>
              <a:ext cx="947763" cy="708216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494" name="object 8" descr="object 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394199" y="662987"/>
              <a:ext cx="1064478" cy="954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5" name="object 9" descr="object 9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5338" y="662987"/>
              <a:ext cx="1064478" cy="954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97" name="object 10"/>
          <p:cNvSpPr txBox="1"/>
          <p:nvPr/>
        </p:nvSpPr>
        <p:spPr>
          <a:xfrm>
            <a:off x="3117392" y="344397"/>
            <a:ext cx="1618616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10">
                <a:latin typeface="Impact"/>
                <a:ea typeface="Impact"/>
                <a:cs typeface="Impact"/>
                <a:sym typeface="Impact"/>
              </a:defRPr>
            </a:pPr>
            <a:r>
              <a:t>TEMPORADA</a:t>
            </a:r>
            <a:r>
              <a:rPr spc="-5"/>
              <a:t> </a:t>
            </a:r>
            <a:r>
              <a:rPr spc="-20"/>
              <a:t>2024</a:t>
            </a:r>
          </a:p>
        </p:txBody>
      </p:sp>
      <p:sp>
        <p:nvSpPr>
          <p:cNvPr id="498" name="Información Aquí"/>
          <p:cNvSpPr txBox="1"/>
          <p:nvPr/>
        </p:nvSpPr>
        <p:spPr>
          <a:xfrm>
            <a:off x="1925975" y="2650252"/>
            <a:ext cx="2361349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499" name="Información Aquí"/>
          <p:cNvSpPr txBox="1"/>
          <p:nvPr/>
        </p:nvSpPr>
        <p:spPr>
          <a:xfrm>
            <a:off x="4884313" y="2650252"/>
            <a:ext cx="1337223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00" name="Información Aquí"/>
          <p:cNvSpPr txBox="1"/>
          <p:nvPr/>
        </p:nvSpPr>
        <p:spPr>
          <a:xfrm>
            <a:off x="4372250" y="5180410"/>
            <a:ext cx="2361349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01" name="Información Aquí"/>
          <p:cNvSpPr txBox="1"/>
          <p:nvPr/>
        </p:nvSpPr>
        <p:spPr>
          <a:xfrm>
            <a:off x="2348124" y="7983046"/>
            <a:ext cx="1337223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02" name="Información Aquí"/>
          <p:cNvSpPr txBox="1"/>
          <p:nvPr/>
        </p:nvSpPr>
        <p:spPr>
          <a:xfrm>
            <a:off x="4761505" y="7983046"/>
            <a:ext cx="1337223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object 2"/>
          <p:cNvGrpSpPr/>
          <p:nvPr/>
        </p:nvGrpSpPr>
        <p:grpSpPr>
          <a:xfrm>
            <a:off x="0" y="0"/>
            <a:ext cx="7772400" cy="10058400"/>
            <a:chOff x="0" y="0"/>
            <a:chExt cx="7772400" cy="10058400"/>
          </a:xfrm>
        </p:grpSpPr>
        <p:pic>
          <p:nvPicPr>
            <p:cNvPr id="504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772400" cy="10058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5" name="object 4"/>
            <p:cNvSpPr/>
            <p:nvPr/>
          </p:nvSpPr>
          <p:spPr>
            <a:xfrm>
              <a:off x="6541452" y="722603"/>
              <a:ext cx="947764" cy="7082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6" name="object 5"/>
            <p:cNvSpPr/>
            <p:nvPr/>
          </p:nvSpPr>
          <p:spPr>
            <a:xfrm>
              <a:off x="6541454" y="722608"/>
              <a:ext cx="947764" cy="708216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7" name="object 6"/>
            <p:cNvSpPr/>
            <p:nvPr/>
          </p:nvSpPr>
          <p:spPr>
            <a:xfrm>
              <a:off x="307491" y="722603"/>
              <a:ext cx="947763" cy="7082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8" name="object 7"/>
            <p:cNvSpPr/>
            <p:nvPr/>
          </p:nvSpPr>
          <p:spPr>
            <a:xfrm>
              <a:off x="307494" y="722608"/>
              <a:ext cx="947763" cy="708216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509" name="object 8" descr="object 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483099" y="599487"/>
              <a:ext cx="1064478" cy="954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0" name="object 9" descr="object 9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9138" y="599487"/>
              <a:ext cx="1064478" cy="954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12" name="object 10"/>
          <p:cNvSpPr txBox="1"/>
          <p:nvPr/>
        </p:nvSpPr>
        <p:spPr>
          <a:xfrm>
            <a:off x="3117392" y="344397"/>
            <a:ext cx="1618616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10">
                <a:latin typeface="Impact"/>
                <a:ea typeface="Impact"/>
                <a:cs typeface="Impact"/>
                <a:sym typeface="Impact"/>
              </a:defRPr>
            </a:pPr>
            <a:r>
              <a:t>TEMPORADA</a:t>
            </a:r>
            <a:r>
              <a:rPr spc="-5"/>
              <a:t> </a:t>
            </a:r>
            <a:r>
              <a:rPr spc="-20"/>
              <a:t>2024</a:t>
            </a:r>
          </a:p>
        </p:txBody>
      </p:sp>
      <p:sp>
        <p:nvSpPr>
          <p:cNvPr id="513" name="Información Aquí"/>
          <p:cNvSpPr txBox="1"/>
          <p:nvPr/>
        </p:nvSpPr>
        <p:spPr>
          <a:xfrm>
            <a:off x="498707" y="3545539"/>
            <a:ext cx="222855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14" name="Información Aquí"/>
          <p:cNvSpPr txBox="1"/>
          <p:nvPr/>
        </p:nvSpPr>
        <p:spPr>
          <a:xfrm>
            <a:off x="4897288" y="2636727"/>
            <a:ext cx="1412287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15" name="Información Aquí"/>
          <p:cNvSpPr txBox="1"/>
          <p:nvPr/>
        </p:nvSpPr>
        <p:spPr>
          <a:xfrm>
            <a:off x="2771922" y="3545539"/>
            <a:ext cx="222855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16" name="Información Aquí"/>
          <p:cNvSpPr txBox="1"/>
          <p:nvPr/>
        </p:nvSpPr>
        <p:spPr>
          <a:xfrm>
            <a:off x="498707" y="3792067"/>
            <a:ext cx="222855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17" name="Información Aquí"/>
          <p:cNvSpPr txBox="1"/>
          <p:nvPr/>
        </p:nvSpPr>
        <p:spPr>
          <a:xfrm>
            <a:off x="2771922" y="3792067"/>
            <a:ext cx="222855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18" name="Información Aquí"/>
          <p:cNvSpPr txBox="1"/>
          <p:nvPr/>
        </p:nvSpPr>
        <p:spPr>
          <a:xfrm>
            <a:off x="498707" y="4051570"/>
            <a:ext cx="222855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19" name="Información Aquí"/>
          <p:cNvSpPr txBox="1"/>
          <p:nvPr/>
        </p:nvSpPr>
        <p:spPr>
          <a:xfrm>
            <a:off x="2771922" y="4051570"/>
            <a:ext cx="222855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20" name="Información Aquí"/>
          <p:cNvSpPr txBox="1"/>
          <p:nvPr/>
        </p:nvSpPr>
        <p:spPr>
          <a:xfrm>
            <a:off x="498707" y="4324049"/>
            <a:ext cx="222855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21" name="Información Aquí"/>
          <p:cNvSpPr txBox="1"/>
          <p:nvPr/>
        </p:nvSpPr>
        <p:spPr>
          <a:xfrm>
            <a:off x="2771922" y="4324049"/>
            <a:ext cx="222855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22" name="Información Aquí"/>
          <p:cNvSpPr txBox="1"/>
          <p:nvPr/>
        </p:nvSpPr>
        <p:spPr>
          <a:xfrm>
            <a:off x="498707" y="4557602"/>
            <a:ext cx="222855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23" name="Información Aquí"/>
          <p:cNvSpPr txBox="1"/>
          <p:nvPr/>
        </p:nvSpPr>
        <p:spPr>
          <a:xfrm>
            <a:off x="2771922" y="4557602"/>
            <a:ext cx="222855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24" name="Información Aquí"/>
          <p:cNvSpPr txBox="1"/>
          <p:nvPr/>
        </p:nvSpPr>
        <p:spPr>
          <a:xfrm>
            <a:off x="498707" y="4856030"/>
            <a:ext cx="222855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25" name="Información Aquí"/>
          <p:cNvSpPr txBox="1"/>
          <p:nvPr/>
        </p:nvSpPr>
        <p:spPr>
          <a:xfrm>
            <a:off x="2771922" y="4856030"/>
            <a:ext cx="222855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26" name="Información Aquí"/>
          <p:cNvSpPr txBox="1"/>
          <p:nvPr/>
        </p:nvSpPr>
        <p:spPr>
          <a:xfrm>
            <a:off x="498707" y="5102558"/>
            <a:ext cx="222855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27" name="Información Aquí"/>
          <p:cNvSpPr txBox="1"/>
          <p:nvPr/>
        </p:nvSpPr>
        <p:spPr>
          <a:xfrm>
            <a:off x="2771922" y="5102558"/>
            <a:ext cx="222855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28" name="Información Aquí"/>
          <p:cNvSpPr txBox="1"/>
          <p:nvPr/>
        </p:nvSpPr>
        <p:spPr>
          <a:xfrm>
            <a:off x="498707" y="5362061"/>
            <a:ext cx="222855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29" name="Información Aquí"/>
          <p:cNvSpPr txBox="1"/>
          <p:nvPr/>
        </p:nvSpPr>
        <p:spPr>
          <a:xfrm>
            <a:off x="2771922" y="5362061"/>
            <a:ext cx="222855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30" name="Información Aquí"/>
          <p:cNvSpPr txBox="1"/>
          <p:nvPr/>
        </p:nvSpPr>
        <p:spPr>
          <a:xfrm>
            <a:off x="498707" y="5634539"/>
            <a:ext cx="222855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31" name="Información Aquí"/>
          <p:cNvSpPr txBox="1"/>
          <p:nvPr/>
        </p:nvSpPr>
        <p:spPr>
          <a:xfrm>
            <a:off x="2771922" y="5634539"/>
            <a:ext cx="222855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32" name="Información Aquí"/>
          <p:cNvSpPr txBox="1"/>
          <p:nvPr/>
        </p:nvSpPr>
        <p:spPr>
          <a:xfrm>
            <a:off x="498707" y="5868093"/>
            <a:ext cx="222855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33" name="Información Aquí"/>
          <p:cNvSpPr txBox="1"/>
          <p:nvPr/>
        </p:nvSpPr>
        <p:spPr>
          <a:xfrm>
            <a:off x="2771922" y="5868093"/>
            <a:ext cx="222855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34" name="Información Aquí"/>
          <p:cNvSpPr txBox="1"/>
          <p:nvPr/>
        </p:nvSpPr>
        <p:spPr>
          <a:xfrm>
            <a:off x="498707" y="6153546"/>
            <a:ext cx="222855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35" name="Información Aquí"/>
          <p:cNvSpPr txBox="1"/>
          <p:nvPr/>
        </p:nvSpPr>
        <p:spPr>
          <a:xfrm>
            <a:off x="2771922" y="6153546"/>
            <a:ext cx="222855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36" name="Información Aquí"/>
          <p:cNvSpPr txBox="1"/>
          <p:nvPr/>
        </p:nvSpPr>
        <p:spPr>
          <a:xfrm>
            <a:off x="498707" y="6387099"/>
            <a:ext cx="222855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37" name="Información Aquí"/>
          <p:cNvSpPr txBox="1"/>
          <p:nvPr/>
        </p:nvSpPr>
        <p:spPr>
          <a:xfrm>
            <a:off x="2771922" y="6387099"/>
            <a:ext cx="222855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38" name="Información Aquí"/>
          <p:cNvSpPr txBox="1"/>
          <p:nvPr/>
        </p:nvSpPr>
        <p:spPr>
          <a:xfrm>
            <a:off x="1835149" y="6748079"/>
            <a:ext cx="3331547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39" name="Información Aquí"/>
          <p:cNvSpPr txBox="1"/>
          <p:nvPr/>
        </p:nvSpPr>
        <p:spPr>
          <a:xfrm>
            <a:off x="1640522" y="7075333"/>
            <a:ext cx="161861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40" name="Información Aquí"/>
          <p:cNvSpPr txBox="1"/>
          <p:nvPr/>
        </p:nvSpPr>
        <p:spPr>
          <a:xfrm>
            <a:off x="3742499" y="7075333"/>
            <a:ext cx="161861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41" name="Información Aquí"/>
          <p:cNvSpPr txBox="1"/>
          <p:nvPr/>
        </p:nvSpPr>
        <p:spPr>
          <a:xfrm>
            <a:off x="1640522" y="7593789"/>
            <a:ext cx="161861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42" name="Información Aquí"/>
          <p:cNvSpPr txBox="1"/>
          <p:nvPr/>
        </p:nvSpPr>
        <p:spPr>
          <a:xfrm>
            <a:off x="3742499" y="7593789"/>
            <a:ext cx="161861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43" name="Información Aquí"/>
          <p:cNvSpPr txBox="1"/>
          <p:nvPr/>
        </p:nvSpPr>
        <p:spPr>
          <a:xfrm>
            <a:off x="1640522" y="8112795"/>
            <a:ext cx="161861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44" name="Información Aquí"/>
          <p:cNvSpPr txBox="1"/>
          <p:nvPr/>
        </p:nvSpPr>
        <p:spPr>
          <a:xfrm>
            <a:off x="3742499" y="8112795"/>
            <a:ext cx="161861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45" name="Información Aquí"/>
          <p:cNvSpPr txBox="1"/>
          <p:nvPr/>
        </p:nvSpPr>
        <p:spPr>
          <a:xfrm>
            <a:off x="4533984" y="7342613"/>
            <a:ext cx="161861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46" name="Información Aquí"/>
          <p:cNvSpPr txBox="1"/>
          <p:nvPr/>
        </p:nvSpPr>
        <p:spPr>
          <a:xfrm>
            <a:off x="459781" y="7342613"/>
            <a:ext cx="281380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47" name="Información Aquí"/>
          <p:cNvSpPr txBox="1"/>
          <p:nvPr/>
        </p:nvSpPr>
        <p:spPr>
          <a:xfrm>
            <a:off x="4533984" y="7918168"/>
            <a:ext cx="161861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48" name="Información Aquí"/>
          <p:cNvSpPr txBox="1"/>
          <p:nvPr/>
        </p:nvSpPr>
        <p:spPr>
          <a:xfrm>
            <a:off x="459781" y="7918168"/>
            <a:ext cx="281380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49" name="Información Aquí"/>
          <p:cNvSpPr txBox="1"/>
          <p:nvPr/>
        </p:nvSpPr>
        <p:spPr>
          <a:xfrm>
            <a:off x="1887050" y="2636727"/>
            <a:ext cx="2426478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object 2"/>
          <p:cNvGrpSpPr/>
          <p:nvPr/>
        </p:nvGrpSpPr>
        <p:grpSpPr>
          <a:xfrm>
            <a:off x="0" y="12447"/>
            <a:ext cx="7772400" cy="10045952"/>
            <a:chOff x="0" y="0"/>
            <a:chExt cx="7772400" cy="10045951"/>
          </a:xfrm>
        </p:grpSpPr>
        <p:pic>
          <p:nvPicPr>
            <p:cNvPr id="93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772400" cy="100459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4" name="object 4"/>
            <p:cNvSpPr/>
            <p:nvPr/>
          </p:nvSpPr>
          <p:spPr>
            <a:xfrm>
              <a:off x="6516052" y="697456"/>
              <a:ext cx="947764" cy="7590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5" name="object 5"/>
            <p:cNvSpPr/>
            <p:nvPr/>
          </p:nvSpPr>
          <p:spPr>
            <a:xfrm>
              <a:off x="6516054" y="697461"/>
              <a:ext cx="947764" cy="759016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6" name="object 6"/>
            <p:cNvSpPr/>
            <p:nvPr/>
          </p:nvSpPr>
          <p:spPr>
            <a:xfrm>
              <a:off x="294791" y="697456"/>
              <a:ext cx="947763" cy="7590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7" name="object 7"/>
            <p:cNvSpPr/>
            <p:nvPr/>
          </p:nvSpPr>
          <p:spPr>
            <a:xfrm>
              <a:off x="294794" y="697461"/>
              <a:ext cx="947763" cy="759016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98" name="object 8" descr="object 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457699" y="599740"/>
              <a:ext cx="1064478" cy="954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9" name="object 9" descr="object 9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6438" y="599740"/>
              <a:ext cx="1064478" cy="954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1" name="object 10"/>
          <p:cNvSpPr txBox="1"/>
          <p:nvPr/>
        </p:nvSpPr>
        <p:spPr>
          <a:xfrm>
            <a:off x="3117392" y="344397"/>
            <a:ext cx="1618616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10">
                <a:latin typeface="Impact"/>
                <a:ea typeface="Impact"/>
                <a:cs typeface="Impact"/>
                <a:sym typeface="Impact"/>
              </a:defRPr>
            </a:pPr>
            <a:r>
              <a:t>TEMPORADA</a:t>
            </a:r>
            <a:r>
              <a:rPr spc="-5"/>
              <a:t> </a:t>
            </a:r>
            <a:r>
              <a:rPr spc="-20"/>
              <a:t>2024</a:t>
            </a:r>
          </a:p>
        </p:txBody>
      </p:sp>
      <p:sp>
        <p:nvSpPr>
          <p:cNvPr id="102" name="Información Aquí"/>
          <p:cNvSpPr txBox="1"/>
          <p:nvPr/>
        </p:nvSpPr>
        <p:spPr>
          <a:xfrm>
            <a:off x="2328205" y="2325873"/>
            <a:ext cx="2554963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03" name="Información Aquí"/>
          <p:cNvSpPr txBox="1"/>
          <p:nvPr/>
        </p:nvSpPr>
        <p:spPr>
          <a:xfrm>
            <a:off x="2029777" y="2883805"/>
            <a:ext cx="2102960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04" name="Información Aquí"/>
          <p:cNvSpPr txBox="1"/>
          <p:nvPr/>
        </p:nvSpPr>
        <p:spPr>
          <a:xfrm>
            <a:off x="939863" y="2572401"/>
            <a:ext cx="1356077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05" name="Información Aquí"/>
          <p:cNvSpPr txBox="1"/>
          <p:nvPr/>
        </p:nvSpPr>
        <p:spPr>
          <a:xfrm>
            <a:off x="2029777" y="3130334"/>
            <a:ext cx="2102960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06" name="Información Aquí"/>
          <p:cNvSpPr txBox="1"/>
          <p:nvPr/>
        </p:nvSpPr>
        <p:spPr>
          <a:xfrm>
            <a:off x="1004738" y="3441737"/>
            <a:ext cx="1356078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07" name="Información Aquí"/>
          <p:cNvSpPr txBox="1"/>
          <p:nvPr/>
        </p:nvSpPr>
        <p:spPr>
          <a:xfrm>
            <a:off x="2691510" y="3688266"/>
            <a:ext cx="2102960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08" name="Información Aquí"/>
          <p:cNvSpPr txBox="1"/>
          <p:nvPr/>
        </p:nvSpPr>
        <p:spPr>
          <a:xfrm>
            <a:off x="368955" y="3999670"/>
            <a:ext cx="4465911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09" name="Información Aquí"/>
          <p:cNvSpPr txBox="1"/>
          <p:nvPr/>
        </p:nvSpPr>
        <p:spPr>
          <a:xfrm>
            <a:off x="1809199" y="4246198"/>
            <a:ext cx="288973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10" name="0"/>
          <p:cNvSpPr txBox="1"/>
          <p:nvPr/>
        </p:nvSpPr>
        <p:spPr>
          <a:xfrm>
            <a:off x="1342093" y="4440825"/>
            <a:ext cx="200693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111" name="0"/>
          <p:cNvSpPr txBox="1"/>
          <p:nvPr/>
        </p:nvSpPr>
        <p:spPr>
          <a:xfrm>
            <a:off x="2068702" y="4440825"/>
            <a:ext cx="200693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112" name="0"/>
          <p:cNvSpPr txBox="1"/>
          <p:nvPr/>
        </p:nvSpPr>
        <p:spPr>
          <a:xfrm>
            <a:off x="2795311" y="4440825"/>
            <a:ext cx="200694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113" name="0"/>
          <p:cNvSpPr txBox="1"/>
          <p:nvPr/>
        </p:nvSpPr>
        <p:spPr>
          <a:xfrm>
            <a:off x="3792203" y="4440825"/>
            <a:ext cx="200694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114" name="0"/>
          <p:cNvSpPr txBox="1"/>
          <p:nvPr/>
        </p:nvSpPr>
        <p:spPr>
          <a:xfrm>
            <a:off x="4596663" y="4440825"/>
            <a:ext cx="200694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115" name="Información Aquí"/>
          <p:cNvSpPr txBox="1"/>
          <p:nvPr/>
        </p:nvSpPr>
        <p:spPr>
          <a:xfrm>
            <a:off x="1844178" y="4687354"/>
            <a:ext cx="2819773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16" name="Información Aquí"/>
          <p:cNvSpPr txBox="1"/>
          <p:nvPr/>
        </p:nvSpPr>
        <p:spPr>
          <a:xfrm>
            <a:off x="1935004" y="5050658"/>
            <a:ext cx="144396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17" name="Información Aquí"/>
          <p:cNvSpPr txBox="1"/>
          <p:nvPr/>
        </p:nvSpPr>
        <p:spPr>
          <a:xfrm>
            <a:off x="3067790" y="5917669"/>
            <a:ext cx="255496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18" name="Información Aquí"/>
          <p:cNvSpPr txBox="1"/>
          <p:nvPr/>
        </p:nvSpPr>
        <p:spPr>
          <a:xfrm>
            <a:off x="3067790" y="6968657"/>
            <a:ext cx="389419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19" name="Información Aquí"/>
          <p:cNvSpPr txBox="1"/>
          <p:nvPr/>
        </p:nvSpPr>
        <p:spPr>
          <a:xfrm>
            <a:off x="2749914" y="7528915"/>
            <a:ext cx="4264238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20" name="Información Aquí"/>
          <p:cNvSpPr txBox="1"/>
          <p:nvPr/>
        </p:nvSpPr>
        <p:spPr>
          <a:xfrm>
            <a:off x="1803776" y="8318075"/>
            <a:ext cx="238841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21" name="Información Aquí"/>
          <p:cNvSpPr txBox="1"/>
          <p:nvPr/>
        </p:nvSpPr>
        <p:spPr>
          <a:xfrm>
            <a:off x="5384922" y="8318075"/>
            <a:ext cx="161861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22" name="Información Aquí"/>
          <p:cNvSpPr txBox="1"/>
          <p:nvPr/>
        </p:nvSpPr>
        <p:spPr>
          <a:xfrm>
            <a:off x="3399721" y="8705004"/>
            <a:ext cx="3558967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object 2"/>
          <p:cNvSpPr txBox="1"/>
          <p:nvPr/>
        </p:nvSpPr>
        <p:spPr>
          <a:xfrm>
            <a:off x="415676" y="501141"/>
            <a:ext cx="7130417" cy="8367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789940">
              <a:spcBef>
                <a:spcPts val="100"/>
              </a:spcBef>
              <a:tabLst>
                <a:tab pos="1981200" algn="l"/>
              </a:tabLst>
              <a:defRPr b="1" spc="75" sz="1700" u="sng">
                <a:solidFill>
                  <a:srgbClr val="262626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ANEXOS-</a:t>
            </a:r>
            <a:r>
              <a:rPr spc="0" u="none">
                <a:uFillTx/>
              </a:rPr>
              <a:t>	</a:t>
            </a:r>
            <a:r>
              <a:rPr spc="0"/>
              <a:t>CODIGO</a:t>
            </a:r>
            <a:r>
              <a:rPr spc="310"/>
              <a:t> </a:t>
            </a:r>
            <a:r>
              <a:rPr spc="114">
                <a:solidFill>
                  <a:srgbClr val="0E0E0E"/>
                </a:solidFill>
              </a:rPr>
              <a:t>DE</a:t>
            </a:r>
            <a:r>
              <a:rPr spc="-80">
                <a:solidFill>
                  <a:srgbClr val="0E0E0E"/>
                </a:solidFill>
              </a:rPr>
              <a:t> </a:t>
            </a:r>
            <a:r>
              <a:rPr spc="0">
                <a:solidFill>
                  <a:srgbClr val="0E0E0E"/>
                </a:solidFill>
              </a:rPr>
              <a:t>DISCIPLINA</a:t>
            </a:r>
            <a:r>
              <a:rPr spc="55">
                <a:solidFill>
                  <a:srgbClr val="0E0E0E"/>
                </a:solidFill>
              </a:rPr>
              <a:t> </a:t>
            </a:r>
            <a:r>
              <a:rPr spc="-20"/>
              <a:t>(Formulario</a:t>
            </a:r>
            <a:r>
              <a:rPr spc="85"/>
              <a:t> </a:t>
            </a:r>
            <a:r>
              <a:rPr spc="-25"/>
              <a:t>10)</a:t>
            </a:r>
          </a:p>
          <a:p>
            <a:pPr marL="591819" marR="1092835" indent="493395">
              <a:lnSpc>
                <a:spcPct val="105999"/>
              </a:lnSpc>
              <a:spcBef>
                <a:spcPts val="1100"/>
              </a:spcBef>
              <a:defRPr b="1" sz="1200">
                <a:solidFill>
                  <a:srgbClr val="0E0E0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PUERTO</a:t>
            </a:r>
            <a:r>
              <a:rPr spc="494"/>
              <a:t> </a:t>
            </a:r>
            <a:r>
              <a:rPr spc="75">
                <a:solidFill>
                  <a:srgbClr val="262626"/>
                </a:solidFill>
              </a:rPr>
              <a:t>RICO</a:t>
            </a:r>
            <a:r>
              <a:rPr spc="155">
                <a:solidFill>
                  <a:srgbClr val="262626"/>
                </a:solidFill>
              </a:rPr>
              <a:t> </a:t>
            </a:r>
            <a:r>
              <a:t>LITTLE</a:t>
            </a:r>
            <a:r>
              <a:rPr spc="110"/>
              <a:t>  </a:t>
            </a:r>
            <a:r>
              <a:rPr>
                <a:solidFill>
                  <a:srgbClr val="262626"/>
                </a:solidFill>
              </a:rPr>
              <a:t>LADS</a:t>
            </a:r>
            <a:r>
              <a:rPr spc="375">
                <a:solidFill>
                  <a:srgbClr val="262626"/>
                </a:solidFill>
              </a:rPr>
              <a:t> </a:t>
            </a:r>
            <a:r>
              <a:rPr sz="1400">
                <a:solidFill>
                  <a:srgbClr val="262626"/>
                </a:solidFill>
              </a:rPr>
              <a:t>&amp;</a:t>
            </a:r>
            <a:r>
              <a:rPr spc="114" sz="1400">
                <a:solidFill>
                  <a:srgbClr val="262626"/>
                </a:solidFill>
              </a:rPr>
              <a:t> </a:t>
            </a:r>
            <a:r>
              <a:t>LASSIES</a:t>
            </a:r>
            <a:r>
              <a:rPr spc="114"/>
              <a:t>  </a:t>
            </a:r>
            <a:r>
              <a:rPr spc="65"/>
              <a:t>B</a:t>
            </a:r>
            <a:r>
              <a:rPr spc="65">
                <a:solidFill>
                  <a:srgbClr val="262626"/>
                </a:solidFill>
              </a:rPr>
              <a:t>A</a:t>
            </a:r>
            <a:r>
              <a:rPr spc="65"/>
              <a:t>SKETBALL</a:t>
            </a:r>
            <a:r>
              <a:rPr spc="65">
                <a:solidFill>
                  <a:srgbClr val="6D6D6D"/>
                </a:solidFill>
              </a:rPr>
              <a:t>,</a:t>
            </a:r>
            <a:r>
              <a:rPr spc="430">
                <a:solidFill>
                  <a:srgbClr val="6D6D6D"/>
                </a:solidFill>
              </a:rPr>
              <a:t> </a:t>
            </a:r>
            <a:r>
              <a:rPr spc="-20"/>
              <a:t>IN</a:t>
            </a:r>
            <a:r>
              <a:rPr spc="-20">
                <a:solidFill>
                  <a:srgbClr val="262626"/>
                </a:solidFill>
              </a:rPr>
              <a:t>C</a:t>
            </a:r>
            <a:r>
              <a:rPr spc="-20">
                <a:solidFill>
                  <a:srgbClr val="5B5B5B"/>
                </a:solidFill>
              </a:rPr>
              <a:t>. </a:t>
            </a:r>
            <a:r>
              <a:rPr>
                <a:solidFill>
                  <a:srgbClr val="262626"/>
                </a:solidFill>
              </a:rPr>
              <a:t>TORNEO</a:t>
            </a:r>
            <a:r>
              <a:rPr spc="475">
                <a:solidFill>
                  <a:srgbClr val="262626"/>
                </a:solidFill>
              </a:rPr>
              <a:t> </a:t>
            </a:r>
            <a:r>
              <a:rPr spc="50">
                <a:solidFill>
                  <a:srgbClr val="262626"/>
                </a:solidFill>
              </a:rPr>
              <a:t>REGIONAL</a:t>
            </a:r>
            <a:r>
              <a:rPr spc="110">
                <a:solidFill>
                  <a:srgbClr val="262626"/>
                </a:solidFill>
              </a:rPr>
              <a:t>  </a:t>
            </a:r>
            <a:r>
              <a:t>LITTLE</a:t>
            </a:r>
            <a:r>
              <a:rPr spc="390"/>
              <a:t> </a:t>
            </a:r>
            <a:r>
              <a:rPr spc="45"/>
              <a:t>LADS</a:t>
            </a:r>
          </a:p>
          <a:p>
            <a:pPr marR="1905" algn="ctr">
              <a:lnSpc>
                <a:spcPts val="1300"/>
              </a:lnSpc>
              <a:defRPr b="1" spc="39" sz="1100">
                <a:solidFill>
                  <a:srgbClr val="4B4B4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CODIGODEDISCIPLl</a:t>
            </a:r>
            <a:r>
              <a:rPr spc="79"/>
              <a:t> </a:t>
            </a:r>
            <a:r>
              <a:t>AEl.\'TRE</a:t>
            </a:r>
            <a:r>
              <a:rPr spc="79"/>
              <a:t> </a:t>
            </a:r>
            <a:r>
              <a:t>ADORES,ASISTENTESY</a:t>
            </a:r>
            <a:r>
              <a:rPr spc="-65"/>
              <a:t> </a:t>
            </a:r>
            <a:r>
              <a:rPr spc="-9">
                <a:solidFill>
                  <a:srgbClr val="5B5B5B"/>
                </a:solidFill>
              </a:rPr>
              <a:t>A..'\'O</a:t>
            </a:r>
            <a:r>
              <a:rPr spc="-9">
                <a:solidFill>
                  <a:srgbClr val="262626"/>
                </a:solidFill>
              </a:rPr>
              <a:t>TAD</a:t>
            </a:r>
            <a:r>
              <a:rPr spc="-9"/>
              <a:t>O</a:t>
            </a:r>
            <a:r>
              <a:rPr spc="-9">
                <a:solidFill>
                  <a:srgbClr val="262626"/>
                </a:solidFill>
              </a:rPr>
              <a:t>RE</a:t>
            </a:r>
            <a:r>
              <a:rPr spc="-9">
                <a:solidFill>
                  <a:srgbClr val="6D6D6D"/>
                </a:solidFill>
              </a:rPr>
              <a:t>S</a:t>
            </a:r>
          </a:p>
          <a:p>
            <a:pPr>
              <a:spcBef>
                <a:spcPts val="300"/>
              </a:spcBef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R="5779770" algn="r">
              <a:defRPr b="1" spc="40" sz="1200" u="sng">
                <a:solidFill>
                  <a:srgbClr val="262626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CONGRESILLO</a:t>
            </a:r>
          </a:p>
          <a:p>
            <a:pPr marR="26669" indent="495300" algn="just">
              <a:lnSpc>
                <a:spcPts val="1400"/>
              </a:lnSpc>
              <a:spcBef>
                <a:spcPts val="1100"/>
              </a:spcBef>
              <a:defRPr sz="11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Congres</a:t>
            </a:r>
            <a:r>
              <a:rPr>
                <a:solidFill>
                  <a:srgbClr val="262626"/>
                </a:solidFill>
              </a:rPr>
              <a:t>i</a:t>
            </a:r>
            <a:r>
              <a:rPr>
                <a:solidFill>
                  <a:srgbClr val="4B4B4B"/>
                </a:solidFill>
              </a:rPr>
              <a:t>llo</a:t>
            </a:r>
            <a:r>
              <a:rPr spc="190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de</a:t>
            </a:r>
            <a:r>
              <a:rPr spc="-35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6D6D6D"/>
                </a:solidFill>
              </a:rPr>
              <a:t>Reglas</a:t>
            </a:r>
            <a:r>
              <a:rPr spc="180">
                <a:solidFill>
                  <a:srgbClr val="6D6D6D"/>
                </a:solidFill>
              </a:rPr>
              <a:t> </a:t>
            </a:r>
            <a:r>
              <a:rPr sz="1400">
                <a:solidFill>
                  <a:srgbClr val="6D6D6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spc="265" sz="1400">
                <a:solidFill>
                  <a:srgbClr val="6D6D6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S</a:t>
            </a:r>
            <a:r>
              <a:rPr>
                <a:solidFill>
                  <a:srgbClr val="262626"/>
                </a:solidFill>
              </a:rPr>
              <a:t>i</a:t>
            </a:r>
            <a:r>
              <a:rPr>
                <a:solidFill>
                  <a:srgbClr val="4B4B4B"/>
                </a:solidFill>
              </a:rPr>
              <a:t>stema</a:t>
            </a:r>
            <a:r>
              <a:rPr spc="200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de</a:t>
            </a:r>
            <a:r>
              <a:rPr spc="114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torneo</a:t>
            </a:r>
            <a:r>
              <a:rPr spc="250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es</a:t>
            </a:r>
            <a:r>
              <a:rPr spc="324">
                <a:solidFill>
                  <a:srgbClr val="4B4B4B"/>
                </a:solidFill>
              </a:rPr>
              <a:t> </a:t>
            </a:r>
            <a:r>
              <a:t>compulsorio</a:t>
            </a:r>
            <a:r>
              <a:rPr spc="310"/>
              <a:t> </a:t>
            </a:r>
            <a:r>
              <a:rPr>
                <a:solidFill>
                  <a:srgbClr val="363636"/>
                </a:solidFill>
              </a:rPr>
              <a:t>que</a:t>
            </a:r>
            <a:r>
              <a:rPr spc="104">
                <a:solidFill>
                  <a:srgbClr val="363636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asista</a:t>
            </a:r>
            <a:r>
              <a:rPr spc="195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un</a:t>
            </a:r>
            <a:r>
              <a:rPr spc="104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representante</a:t>
            </a:r>
            <a:r>
              <a:rPr spc="270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363636"/>
                </a:solidFill>
              </a:rPr>
              <a:t>del</a:t>
            </a:r>
            <a:r>
              <a:rPr spc="159">
                <a:solidFill>
                  <a:srgbClr val="363636"/>
                </a:solidFill>
              </a:rPr>
              <a:t> </a:t>
            </a:r>
            <a:r>
              <a:rPr spc="-9">
                <a:solidFill>
                  <a:srgbClr val="363636"/>
                </a:solidFill>
              </a:rPr>
              <a:t>staff </a:t>
            </a:r>
            <a:r>
              <a:rPr>
                <a:solidFill>
                  <a:srgbClr val="4B4B4B"/>
                </a:solidFill>
              </a:rPr>
              <a:t>tecnico</a:t>
            </a:r>
            <a:r>
              <a:rPr spc="275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por</a:t>
            </a:r>
            <a:r>
              <a:rPr spc="260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equipo</a:t>
            </a:r>
            <a:r>
              <a:rPr spc="305">
                <a:solidFill>
                  <a:srgbClr val="4B4B4B"/>
                </a:solidFill>
              </a:rPr>
              <a:t> </a:t>
            </a:r>
            <a:r>
              <a:t>i</a:t>
            </a:r>
            <a:r>
              <a:rPr>
                <a:solidFill>
                  <a:srgbClr val="363636"/>
                </a:solidFill>
              </a:rPr>
              <a:t>nscrito</a:t>
            </a:r>
            <a:r>
              <a:rPr>
                <a:solidFill>
                  <a:srgbClr val="898989"/>
                </a:solidFill>
              </a:rPr>
              <a:t>.</a:t>
            </a:r>
            <a:r>
              <a:rPr spc="315">
                <a:solidFill>
                  <a:srgbClr val="898989"/>
                </a:solidFill>
              </a:rPr>
              <a:t> </a:t>
            </a:r>
            <a:r>
              <a:rPr spc="60">
                <a:solidFill>
                  <a:srgbClr val="6D6D6D"/>
                </a:solidFill>
              </a:rPr>
              <a:t>De</a:t>
            </a:r>
            <a:r>
              <a:rPr spc="260">
                <a:solidFill>
                  <a:srgbClr val="6D6D6D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no</a:t>
            </a:r>
            <a:r>
              <a:rPr spc="350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asistir</a:t>
            </a:r>
            <a:r>
              <a:rPr spc="234">
                <a:solidFill>
                  <a:srgbClr val="4B4B4B"/>
                </a:solidFill>
              </a:rPr>
              <a:t> </a:t>
            </a:r>
            <a:r>
              <a:t>tendril</a:t>
            </a:r>
            <a:r>
              <a:rPr spc="240"/>
              <a:t> </a:t>
            </a:r>
            <a:r>
              <a:rPr>
                <a:solidFill>
                  <a:srgbClr val="363636"/>
                </a:solidFill>
              </a:rPr>
              <a:t>una</a:t>
            </a:r>
            <a:r>
              <a:rPr spc="334">
                <a:solidFill>
                  <a:srgbClr val="363636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penalidad</a:t>
            </a:r>
            <a:r>
              <a:rPr spc="315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a</a:t>
            </a:r>
            <a:r>
              <a:rPr spc="295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pagar</a:t>
            </a:r>
            <a:r>
              <a:rPr spc="285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de</a:t>
            </a:r>
            <a:r>
              <a:rPr spc="419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6D6D6D"/>
                </a:solidFill>
              </a:rPr>
              <a:t>$25.00</a:t>
            </a:r>
            <a:r>
              <a:rPr spc="370">
                <a:solidFill>
                  <a:srgbClr val="6D6D6D"/>
                </a:solidFill>
              </a:rPr>
              <a:t> </a:t>
            </a:r>
            <a:r>
              <a:t>por</a:t>
            </a:r>
            <a:r>
              <a:rPr spc="345"/>
              <a:t> </a:t>
            </a:r>
            <a:r>
              <a:rPr>
                <a:solidFill>
                  <a:srgbClr val="4B4B4B"/>
                </a:solidFill>
              </a:rPr>
              <a:t>equipo</a:t>
            </a:r>
            <a:r>
              <a:rPr>
                <a:solidFill>
                  <a:srgbClr val="898989"/>
                </a:solidFill>
              </a:rPr>
              <a:t>.</a:t>
            </a:r>
            <a:r>
              <a:rPr spc="345">
                <a:solidFill>
                  <a:srgbClr val="898989"/>
                </a:solidFill>
              </a:rPr>
              <a:t>  </a:t>
            </a:r>
            <a:r>
              <a:rPr b="1" spc="-25" sz="1200">
                <a:solidFill>
                  <a:srgbClr val="363636"/>
                </a:solidFill>
              </a:rPr>
              <a:t>(NO </a:t>
            </a:r>
            <a:r>
              <a:rPr b="1" spc="-10" sz="1200">
                <a:solidFill>
                  <a:srgbClr val="363636"/>
                </a:solidFill>
              </a:rPr>
              <a:t>SERVIRA</a:t>
            </a:r>
            <a:r>
              <a:rPr b="1" spc="-75" sz="1200">
                <a:solidFill>
                  <a:srgbClr val="363636"/>
                </a:solidFill>
              </a:rPr>
              <a:t> </a:t>
            </a:r>
            <a:r>
              <a:rPr b="1" sz="1200">
                <a:solidFill>
                  <a:srgbClr val="262626"/>
                </a:solidFill>
              </a:rPr>
              <a:t>DE</a:t>
            </a:r>
            <a:r>
              <a:rPr b="1" spc="325" sz="1200">
                <a:solidFill>
                  <a:srgbClr val="262626"/>
                </a:solidFill>
              </a:rPr>
              <a:t> </a:t>
            </a:r>
            <a:r>
              <a:rPr b="1" spc="50" sz="1200">
                <a:solidFill>
                  <a:srgbClr val="262626"/>
                </a:solidFill>
              </a:rPr>
              <a:t>CERTIFICACION</a:t>
            </a:r>
            <a:r>
              <a:rPr b="1" spc="-75" sz="1200">
                <a:solidFill>
                  <a:srgbClr val="262626"/>
                </a:solidFill>
              </a:rPr>
              <a:t> </a:t>
            </a:r>
            <a:r>
              <a:rPr b="1" spc="60" sz="1200">
                <a:solidFill>
                  <a:srgbClr val="262626"/>
                </a:solidFill>
              </a:rPr>
              <a:t>ES</a:t>
            </a:r>
            <a:r>
              <a:rPr b="1" spc="-15" sz="1200">
                <a:solidFill>
                  <a:srgbClr val="262626"/>
                </a:solidFill>
              </a:rPr>
              <a:t> </a:t>
            </a:r>
            <a:r>
              <a:rPr b="1" sz="1200">
                <a:solidFill>
                  <a:srgbClr val="262626"/>
                </a:solidFill>
              </a:rPr>
              <a:t>REQUISITO</a:t>
            </a:r>
            <a:r>
              <a:rPr b="1" spc="-5" sz="1200">
                <a:solidFill>
                  <a:srgbClr val="262626"/>
                </a:solidFill>
              </a:rPr>
              <a:t> </a:t>
            </a:r>
            <a:r>
              <a:rPr b="1" sz="1200">
                <a:solidFill>
                  <a:srgbClr val="262626"/>
                </a:solidFill>
              </a:rPr>
              <a:t>PARA</a:t>
            </a:r>
            <a:r>
              <a:rPr b="1" spc="-35" sz="1200">
                <a:solidFill>
                  <a:srgbClr val="262626"/>
                </a:solidFill>
              </a:rPr>
              <a:t> </a:t>
            </a:r>
            <a:r>
              <a:rPr b="1" sz="1200">
                <a:solidFill>
                  <a:srgbClr val="262626"/>
                </a:solidFill>
              </a:rPr>
              <a:t>PODERDIRIGIR</a:t>
            </a:r>
            <a:r>
              <a:rPr b="1" spc="415" sz="1200">
                <a:solidFill>
                  <a:srgbClr val="262626"/>
                </a:solidFill>
              </a:rPr>
              <a:t> </a:t>
            </a:r>
            <a:r>
              <a:rPr b="1" sz="1200">
                <a:solidFill>
                  <a:srgbClr val="262626"/>
                </a:solidFill>
              </a:rPr>
              <a:t>EN</a:t>
            </a:r>
            <a:r>
              <a:rPr b="1" spc="170" sz="1200">
                <a:solidFill>
                  <a:srgbClr val="262626"/>
                </a:solidFill>
              </a:rPr>
              <a:t> </a:t>
            </a:r>
            <a:r>
              <a:rPr b="1" sz="1200">
                <a:solidFill>
                  <a:srgbClr val="262626"/>
                </a:solidFill>
              </a:rPr>
              <a:t>LA</a:t>
            </a:r>
            <a:r>
              <a:rPr b="1" spc="190" sz="1200">
                <a:solidFill>
                  <a:srgbClr val="262626"/>
                </a:solidFill>
              </a:rPr>
              <a:t>  </a:t>
            </a:r>
            <a:r>
              <a:rPr b="1" spc="-10" sz="1200">
                <a:solidFill>
                  <a:srgbClr val="262626"/>
                </a:solidFill>
              </a:rPr>
              <a:t>TEMPORADA)</a:t>
            </a:r>
            <a:endParaRPr sz="1200"/>
          </a:p>
          <a:p>
            <a:pPr indent="365125">
              <a:spcBef>
                <a:spcPts val="1300"/>
              </a:spcBef>
              <a:tabLst>
                <a:tab pos="584200" algn="l"/>
              </a:tabLst>
              <a:defRPr spc="-25" sz="1200">
                <a:solidFill>
                  <a:srgbClr val="4B4B4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I.</a:t>
            </a:r>
            <a:r>
              <a:rPr spc="0"/>
              <a:t>	</a:t>
            </a:r>
            <a:r>
              <a:rPr spc="-9" sz="1100" u="sng">
                <a:solidFill>
                  <a:srgbClr val="6D6D6D"/>
                </a:solidFill>
                <a:uFill>
                  <a:solidFill>
                    <a:srgbClr val="5B5B5B"/>
                  </a:solidFill>
                </a:uFill>
                <a:latin typeface="Arial"/>
                <a:ea typeface="Arial"/>
                <a:cs typeface="Arial"/>
                <a:sym typeface="Arial"/>
              </a:rPr>
              <a:t>DISCIPLI</a:t>
            </a:r>
            <a:r>
              <a:rPr spc="-9" sz="1100" u="sng">
                <a:solidFill>
                  <a:srgbClr val="5B5B5B"/>
                </a:solidFill>
                <a:uFill>
                  <a:solidFill>
                    <a:srgbClr val="5B5B5B"/>
                  </a:solidFill>
                </a:uFill>
                <a:latin typeface="Arial"/>
                <a:ea typeface="Arial"/>
                <a:cs typeface="Arial"/>
                <a:sym typeface="Arial"/>
              </a:rPr>
              <a:t>NA</a:t>
            </a:r>
            <a:endParaRPr spc="-22" sz="1100">
              <a:latin typeface="Arial"/>
              <a:ea typeface="Arial"/>
              <a:cs typeface="Arial"/>
              <a:sym typeface="Arial"/>
            </a:endParaRPr>
          </a:p>
          <a:p>
            <a:pPr indent="33019" algn="just">
              <a:lnSpc>
                <a:spcPts val="1600"/>
              </a:lnSpc>
              <a:spcBef>
                <a:spcPts val="1100"/>
              </a:spcBef>
              <a:defRPr sz="11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</a:t>
            </a:r>
            <a:r>
              <a:rPr>
                <a:solidFill>
                  <a:srgbClr val="6D6D6D"/>
                </a:solidFill>
              </a:rPr>
              <a:t>o</a:t>
            </a:r>
            <a:r>
              <a:rPr>
                <a:solidFill>
                  <a:srgbClr val="363636"/>
                </a:solidFill>
              </a:rPr>
              <a:t>s</a:t>
            </a:r>
            <a:r>
              <a:rPr spc="60">
                <a:solidFill>
                  <a:srgbClr val="363636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entrenadores</a:t>
            </a:r>
            <a:r>
              <a:rPr spc="140">
                <a:solidFill>
                  <a:srgbClr val="4B4B4B"/>
                </a:solidFill>
              </a:rPr>
              <a:t> </a:t>
            </a:r>
            <a:r>
              <a:rPr sz="1400">
                <a:solidFill>
                  <a:srgbClr val="6D6D6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spc="65" sz="1400">
                <a:solidFill>
                  <a:srgbClr val="6D6D6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-9">
                <a:solidFill>
                  <a:srgbClr val="4B4B4B"/>
                </a:solidFill>
              </a:rPr>
              <a:t>equipo</a:t>
            </a:r>
            <a:r>
              <a:rPr>
                <a:solidFill>
                  <a:srgbClr val="4B4B4B"/>
                </a:solidFill>
              </a:rPr>
              <a:t> tecnico</a:t>
            </a:r>
            <a:r>
              <a:rPr spc="45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seran</a:t>
            </a:r>
            <a:r>
              <a:rPr spc="19">
                <a:solidFill>
                  <a:srgbClr val="4B4B4B"/>
                </a:solidFill>
              </a:rPr>
              <a:t> </a:t>
            </a:r>
            <a:r>
              <a:rPr spc="-9">
                <a:solidFill>
                  <a:srgbClr val="4B4B4B"/>
                </a:solidFill>
              </a:rPr>
              <a:t>responsables</a:t>
            </a:r>
            <a:r>
              <a:rPr spc="140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de</a:t>
            </a:r>
            <a:r>
              <a:rPr spc="-39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la</a:t>
            </a:r>
            <a:r>
              <a:rPr spc="110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disciplina</a:t>
            </a:r>
            <a:r>
              <a:rPr spc="79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de</a:t>
            </a:r>
            <a:r>
              <a:rPr spc="-120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los</a:t>
            </a:r>
            <a:r>
              <a:rPr spc="-125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integrantes</a:t>
            </a:r>
            <a:r>
              <a:rPr spc="95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de</a:t>
            </a:r>
            <a:r>
              <a:rPr spc="-79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su</a:t>
            </a:r>
            <a:r>
              <a:rPr spc="-45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equipo</a:t>
            </a:r>
            <a:r>
              <a:rPr spc="340">
                <a:solidFill>
                  <a:srgbClr val="4B4B4B"/>
                </a:solidFill>
              </a:rPr>
              <a:t> </a:t>
            </a:r>
            <a:r>
              <a:rPr spc="-25">
                <a:solidFill>
                  <a:srgbClr val="4B4B4B"/>
                </a:solidFill>
              </a:rPr>
              <a:t>una</a:t>
            </a:r>
          </a:p>
          <a:p>
            <a:pPr indent="15240">
              <a:lnSpc>
                <a:spcPts val="1300"/>
              </a:lnSpc>
              <a:defRPr spc="9" sz="1100">
                <a:solidFill>
                  <a:srgbClr val="6D6D6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</a:t>
            </a:r>
            <a:r>
              <a:rPr>
                <a:solidFill>
                  <a:srgbClr val="4B4B4B"/>
                </a:solidFill>
              </a:rPr>
              <a:t>1)</a:t>
            </a:r>
            <a:r>
              <a:rPr spc="-65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hora</a:t>
            </a:r>
            <a:r>
              <a:rPr spc="-30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antes</a:t>
            </a:r>
            <a:r>
              <a:rPr spc="30">
                <a:solidFill>
                  <a:srgbClr val="4B4B4B"/>
                </a:solidFill>
              </a:rPr>
              <a:t> </a:t>
            </a:r>
            <a:r>
              <a:t>y</a:t>
            </a:r>
            <a:r>
              <a:rPr spc="-70"/>
              <a:t> </a:t>
            </a:r>
            <a:r>
              <a:rPr>
                <a:solidFill>
                  <a:srgbClr val="4B4B4B"/>
                </a:solidFill>
              </a:rPr>
              <a:t>una</a:t>
            </a:r>
            <a:r>
              <a:rPr spc="-114">
                <a:solidFill>
                  <a:srgbClr val="4B4B4B"/>
                </a:solidFill>
              </a:rPr>
              <a:t> </a:t>
            </a:r>
            <a:r>
              <a:t>(</a:t>
            </a:r>
            <a:r>
              <a:rPr>
                <a:solidFill>
                  <a:srgbClr val="4B4B4B"/>
                </a:solidFill>
              </a:rPr>
              <a:t>1)</a:t>
            </a:r>
            <a:r>
              <a:rPr spc="-60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hora</a:t>
            </a:r>
            <a:r>
              <a:rPr spc="-30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despues</a:t>
            </a:r>
            <a:r>
              <a:rPr spc="-55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de</a:t>
            </a:r>
            <a:r>
              <a:rPr spc="55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c</a:t>
            </a:r>
            <a:r>
              <a:rPr>
                <a:solidFill>
                  <a:srgbClr val="4B4B4B"/>
                </a:solidFill>
              </a:rPr>
              <a:t>ada</a:t>
            </a:r>
            <a:r>
              <a:rPr spc="-19">
                <a:solidFill>
                  <a:srgbClr val="4B4B4B"/>
                </a:solidFill>
              </a:rPr>
              <a:t> </a:t>
            </a:r>
            <a:r>
              <a:rPr spc="-9">
                <a:solidFill>
                  <a:srgbClr val="4B4B4B"/>
                </a:solidFill>
              </a:rPr>
              <a:t>juego</a:t>
            </a:r>
            <a:r>
              <a:rPr spc="-9">
                <a:solidFill>
                  <a:srgbClr val="898989"/>
                </a:solidFill>
              </a:rPr>
              <a:t>.</a:t>
            </a:r>
          </a:p>
          <a:p>
            <a:pPr>
              <a:defRPr sz="1100">
                <a:latin typeface="Arial"/>
                <a:ea typeface="Arial"/>
                <a:cs typeface="Arial"/>
                <a:sym typeface="Arial"/>
              </a:defRPr>
            </a:pPr>
          </a:p>
          <a:p>
            <a:pPr indent="248284">
              <a:defRPr spc="-70" sz="110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11.</a:t>
            </a:r>
            <a:r>
              <a:rPr spc="355"/>
              <a:t> </a:t>
            </a:r>
            <a:r>
              <a:rPr spc="-9" u="sng">
                <a:solidFill>
                  <a:srgbClr val="5B5B5B"/>
                </a:solidFill>
                <a:uFill>
                  <a:solidFill>
                    <a:srgbClr val="5B5B5B"/>
                  </a:solidFill>
                </a:uFill>
              </a:rPr>
              <a:t>ASISTENCIA</a:t>
            </a:r>
          </a:p>
          <a:p>
            <a:pPr marR="20320" indent="35559" algn="just">
              <a:lnSpc>
                <a:spcPct val="99300"/>
              </a:lnSpc>
              <a:spcBef>
                <a:spcPts val="1200"/>
              </a:spcBef>
              <a:defRPr spc="-150" sz="1300">
                <a:solidFill>
                  <a:srgbClr val="6D6D6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Sera</a:t>
            </a:r>
            <a:r>
              <a:rPr spc="55"/>
              <a:t> </a:t>
            </a:r>
            <a:r>
              <a:rPr spc="0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responsabilidad</a:t>
            </a:r>
            <a:r>
              <a:rPr spc="-35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</a:t>
            </a:r>
            <a:r>
              <a:rPr spc="245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</a:t>
            </a:r>
            <a:r>
              <a:rPr spc="265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entrenadores</a:t>
            </a:r>
            <a:r>
              <a:rPr spc="145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solidFill>
                  <a:srgbClr val="4B4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presentarse</a:t>
            </a:r>
            <a:r>
              <a:rPr spc="185" sz="1100">
                <a:solidFill>
                  <a:srgbClr val="4B4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latin typeface="Times New Roman"/>
                <a:ea typeface="Times New Roman"/>
                <a:cs typeface="Times New Roman"/>
                <a:sym typeface="Times New Roman"/>
              </a:rPr>
              <a:t>con</a:t>
            </a:r>
            <a:r>
              <a:rPr spc="120" sz="1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latin typeface="Times New Roman"/>
                <a:ea typeface="Times New Roman"/>
                <a:cs typeface="Times New Roman"/>
                <a:sym typeface="Times New Roman"/>
              </a:rPr>
              <a:t>su</a:t>
            </a:r>
            <a:r>
              <a:rPr spc="334" sz="1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latin typeface="Times New Roman"/>
                <a:ea typeface="Times New Roman"/>
                <a:cs typeface="Times New Roman"/>
                <a:sym typeface="Times New Roman"/>
              </a:rPr>
              <a:t>equipo</a:t>
            </a:r>
            <a:r>
              <a:rPr spc="125" sz="1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-94">
                <a:solidFill>
                  <a:srgbClr val="5B5B5B"/>
                </a:solidFill>
              </a:rPr>
              <a:t>15</a:t>
            </a:r>
            <a:r>
              <a:rPr spc="5">
                <a:solidFill>
                  <a:srgbClr val="5B5B5B"/>
                </a:solidFill>
              </a:rPr>
              <a:t> </a:t>
            </a:r>
            <a:r>
              <a:rPr spc="0" sz="1100">
                <a:solidFill>
                  <a:srgbClr val="4B4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minutos</a:t>
            </a:r>
            <a:r>
              <a:rPr spc="140" sz="1100">
                <a:solidFill>
                  <a:srgbClr val="4B4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antes</a:t>
            </a:r>
            <a:r>
              <a:rPr spc="104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</a:t>
            </a:r>
            <a:r>
              <a:rPr spc="395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latin typeface="Times New Roman"/>
                <a:ea typeface="Times New Roman"/>
                <a:cs typeface="Times New Roman"/>
                <a:sym typeface="Times New Roman"/>
              </a:rPr>
              <a:t>comenzar</a:t>
            </a:r>
            <a:r>
              <a:rPr spc="200" sz="1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latin typeface="Times New Roman"/>
                <a:ea typeface="Times New Roman"/>
                <a:cs typeface="Times New Roman"/>
                <a:sym typeface="Times New Roman"/>
              </a:rPr>
              <a:t>el</a:t>
            </a:r>
            <a:r>
              <a:rPr spc="104" sz="11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spc="0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juego</a:t>
            </a:r>
            <a:r>
              <a:rPr spc="125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spc="130" sz="1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-25" sz="1100">
                <a:solidFill>
                  <a:srgbClr val="4B4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</a:t>
            </a:r>
            <a:r>
              <a:rPr spc="0" sz="1100">
                <a:latin typeface="Times New Roman"/>
                <a:ea typeface="Times New Roman"/>
                <a:cs typeface="Times New Roman"/>
                <a:sym typeface="Times New Roman"/>
              </a:rPr>
              <a:t>cancha</a:t>
            </a:r>
            <a:r>
              <a:rPr spc="120" sz="1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solidFill>
                  <a:srgbClr val="4B4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</a:t>
            </a:r>
            <a:r>
              <a:rPr spc="334" sz="1100">
                <a:solidFill>
                  <a:srgbClr val="4B4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latin typeface="Times New Roman"/>
                <a:ea typeface="Times New Roman"/>
                <a:cs typeface="Times New Roman"/>
                <a:sym typeface="Times New Roman"/>
              </a:rPr>
              <a:t>corresponda,</a:t>
            </a:r>
            <a:r>
              <a:rPr spc="240" sz="1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</a:t>
            </a:r>
            <a:r>
              <a:rPr spc="-4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latin typeface="Times New Roman"/>
                <a:ea typeface="Times New Roman"/>
                <a:cs typeface="Times New Roman"/>
                <a:sym typeface="Times New Roman"/>
              </a:rPr>
              <a:t>existe</a:t>
            </a:r>
            <a:r>
              <a:rPr spc="9" sz="1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horario</a:t>
            </a:r>
            <a:r>
              <a:rPr spc="70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solidFill>
                  <a:srgbClr val="4B4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</a:t>
            </a:r>
            <a:r>
              <a:rPr spc="355" sz="1100">
                <a:solidFill>
                  <a:srgbClr val="4B4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latin typeface="Times New Roman"/>
                <a:ea typeface="Times New Roman"/>
                <a:cs typeface="Times New Roman"/>
                <a:sym typeface="Times New Roman"/>
              </a:rPr>
              <a:t>espera</a:t>
            </a:r>
            <a:r>
              <a:rPr spc="75" sz="1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solidFill>
                  <a:srgbClr val="4B4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</a:t>
            </a:r>
            <a:r>
              <a:rPr spc="-25" sz="1100">
                <a:solidFill>
                  <a:srgbClr val="4B4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latin typeface="Times New Roman"/>
                <a:ea typeface="Times New Roman"/>
                <a:cs typeface="Times New Roman"/>
                <a:sym typeface="Times New Roman"/>
              </a:rPr>
              <a:t>comenzar</a:t>
            </a:r>
            <a:r>
              <a:rPr spc="110" sz="1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latin typeface="Times New Roman"/>
                <a:ea typeface="Times New Roman"/>
                <a:cs typeface="Times New Roman"/>
                <a:sym typeface="Times New Roman"/>
              </a:rPr>
              <a:t>el</a:t>
            </a:r>
            <a:r>
              <a:rPr spc="229" sz="1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solidFill>
                  <a:srgbClr val="4B4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juego.</a:t>
            </a:r>
            <a:r>
              <a:rPr spc="125" sz="1100">
                <a:solidFill>
                  <a:srgbClr val="4B4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solidFill>
                  <a:srgbClr val="4B4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</a:t>
            </a:r>
            <a:r>
              <a:rPr spc="-30" sz="1100">
                <a:solidFill>
                  <a:srgbClr val="4B4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latin typeface="Times New Roman"/>
                <a:ea typeface="Times New Roman"/>
                <a:cs typeface="Times New Roman"/>
                <a:sym typeface="Times New Roman"/>
              </a:rPr>
              <a:t>comenzar</a:t>
            </a:r>
            <a:r>
              <a:rPr spc="125" sz="1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latin typeface="Times New Roman"/>
                <a:ea typeface="Times New Roman"/>
                <a:cs typeface="Times New Roman"/>
                <a:sym typeface="Times New Roman"/>
              </a:rPr>
              <a:t>el</a:t>
            </a:r>
            <a:r>
              <a:rPr spc="204" sz="1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solidFill>
                  <a:srgbClr val="4B4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juego</a:t>
            </a:r>
            <a:r>
              <a:rPr spc="-60" sz="1100">
                <a:solidFill>
                  <a:srgbClr val="4B4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solidFill>
                  <a:srgbClr val="4B4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debe</a:t>
            </a:r>
            <a:r>
              <a:rPr spc="60" sz="1100">
                <a:solidFill>
                  <a:srgbClr val="4B4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tener</a:t>
            </a:r>
            <a:r>
              <a:rPr spc="409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30" sz="1100">
                <a:solidFill>
                  <a:srgbClr val="4B4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 </a:t>
            </a:r>
            <a:r>
              <a:rPr spc="0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minimo</a:t>
            </a:r>
            <a:r>
              <a:rPr spc="140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solidFill>
                  <a:srgbClr val="4B4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</a:t>
            </a:r>
            <a:r>
              <a:rPr spc="415" sz="1100">
                <a:solidFill>
                  <a:srgbClr val="4B4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cinco</a:t>
            </a:r>
            <a:r>
              <a:rPr spc="90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latin typeface="Times New Roman"/>
                <a:ea typeface="Times New Roman"/>
                <a:cs typeface="Times New Roman"/>
                <a:sym typeface="Times New Roman"/>
              </a:rPr>
              <a:t>(5)</a:t>
            </a:r>
            <a:r>
              <a:rPr spc="290" sz="1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jugadores</a:t>
            </a:r>
            <a:r>
              <a:rPr spc="0" sz="11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spc="204" sz="11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solidFill>
                  <a:srgbClr val="4B4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dos</a:t>
            </a:r>
            <a:r>
              <a:rPr spc="280" sz="1100">
                <a:solidFill>
                  <a:srgbClr val="4B4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latin typeface="Times New Roman"/>
                <a:ea typeface="Times New Roman"/>
                <a:cs typeface="Times New Roman"/>
                <a:sym typeface="Times New Roman"/>
              </a:rPr>
              <a:t>(2)</a:t>
            </a:r>
            <a:r>
              <a:rPr spc="395" sz="1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jugadores</a:t>
            </a:r>
            <a:r>
              <a:rPr spc="100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nuevos</a:t>
            </a:r>
            <a:r>
              <a:rPr spc="104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</a:t>
            </a:r>
            <a:r>
              <a:rPr spc="145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latin typeface="Times New Roman"/>
                <a:ea typeface="Times New Roman"/>
                <a:cs typeface="Times New Roman"/>
                <a:sym typeface="Times New Roman"/>
              </a:rPr>
              <a:t>comenzar</a:t>
            </a:r>
            <a:r>
              <a:rPr spc="190" sz="1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</a:t>
            </a:r>
            <a:r>
              <a:rPr spc="185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latin typeface="Times New Roman"/>
                <a:ea typeface="Times New Roman"/>
                <a:cs typeface="Times New Roman"/>
                <a:sym typeface="Times New Roman"/>
              </a:rPr>
              <a:t>segundo</a:t>
            </a:r>
            <a:r>
              <a:rPr spc="110" sz="1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periodo</a:t>
            </a:r>
            <a:r>
              <a:rPr spc="159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spc="45" sz="11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tres</a:t>
            </a:r>
            <a:r>
              <a:rPr spc="85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latin typeface="Times New Roman"/>
                <a:ea typeface="Times New Roman"/>
                <a:cs typeface="Times New Roman"/>
                <a:sym typeface="Times New Roman"/>
              </a:rPr>
              <a:t>(3)</a:t>
            </a:r>
            <a:r>
              <a:rPr spc="275" sz="11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spc="-9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jugadores </a:t>
            </a:r>
            <a:r>
              <a:rPr spc="0" sz="1100">
                <a:solidFill>
                  <a:srgbClr val="4B4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nuevos</a:t>
            </a:r>
            <a:r>
              <a:rPr spc="-19" sz="1100">
                <a:solidFill>
                  <a:srgbClr val="4B4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</a:t>
            </a:r>
            <a:r>
              <a:rPr spc="-130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latin typeface="Times New Roman"/>
                <a:ea typeface="Times New Roman"/>
                <a:cs typeface="Times New Roman"/>
                <a:sym typeface="Times New Roman"/>
              </a:rPr>
              <a:t>comenzar</a:t>
            </a:r>
            <a:r>
              <a:rPr spc="90" sz="1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</a:t>
            </a:r>
            <a:r>
              <a:rPr spc="100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tercer</a:t>
            </a:r>
            <a:r>
              <a:rPr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periodo.</a:t>
            </a:r>
            <a:r>
              <a:rPr spc="150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Toda penalidad</a:t>
            </a:r>
            <a:r>
              <a:rPr spc="75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-30" sz="1100">
                <a:solidFill>
                  <a:srgbClr val="4B4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incluida</a:t>
            </a:r>
            <a:r>
              <a:rPr spc="334" sz="1100">
                <a:solidFill>
                  <a:srgbClr val="4B4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spc="-85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latin typeface="Times New Roman"/>
                <a:ea typeface="Times New Roman"/>
                <a:cs typeface="Times New Roman"/>
                <a:sym typeface="Times New Roman"/>
              </a:rPr>
              <a:t>el</a:t>
            </a:r>
            <a:r>
              <a:rPr spc="95" sz="1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-9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reglamento</a:t>
            </a:r>
            <a:r>
              <a:rPr spc="130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-19" sz="1100">
                <a:solidFill>
                  <a:srgbClr val="4B4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</a:t>
            </a:r>
            <a:r>
              <a:rPr spc="-50" sz="1100">
                <a:solidFill>
                  <a:srgbClr val="4B4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 sz="1100">
                <a:latin typeface="Times New Roman"/>
                <a:ea typeface="Times New Roman"/>
                <a:cs typeface="Times New Roman"/>
                <a:sym typeface="Times New Roman"/>
              </a:rPr>
              <a:t>sera</a:t>
            </a:r>
            <a:r>
              <a:rPr spc="-50" sz="1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-9"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aplicada.</a:t>
            </a:r>
            <a:endParaRPr spc="-126"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5763895" algn="r">
              <a:spcBef>
                <a:spcPts val="1200"/>
              </a:spcBef>
              <a:defRPr spc="-9" sz="1100" u="sng">
                <a:solidFill>
                  <a:srgbClr val="6D6D6D"/>
                </a:solidFill>
                <a:uFill>
                  <a:solidFill>
                    <a:srgbClr val="6D6D6D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AUSENCIAS</a:t>
            </a:r>
          </a:p>
          <a:p>
            <a:pPr>
              <a:spcBef>
                <a:spcPts val="100"/>
              </a:spcBef>
              <a:defRPr sz="1100">
                <a:latin typeface="Arial"/>
                <a:ea typeface="Arial"/>
                <a:cs typeface="Arial"/>
                <a:sym typeface="Arial"/>
              </a:defRPr>
            </a:pPr>
          </a:p>
          <a:p>
            <a:pPr marR="206375" indent="20954">
              <a:lnSpc>
                <a:spcPct val="103698"/>
              </a:lnSpc>
              <a:defRPr sz="1100">
                <a:solidFill>
                  <a:srgbClr val="6D6D6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Equipo</a:t>
            </a:r>
            <a:r>
              <a:rPr spc="110"/>
              <a:t> </a:t>
            </a:r>
            <a:r>
              <a:rPr>
                <a:solidFill>
                  <a:srgbClr val="5B5B5B"/>
                </a:solidFill>
              </a:rPr>
              <a:t>que</a:t>
            </a:r>
            <a:r>
              <a:rPr spc="-70">
                <a:solidFill>
                  <a:srgbClr val="5B5B5B"/>
                </a:solidFill>
              </a:rPr>
              <a:t> </a:t>
            </a:r>
            <a:r>
              <a:t>solicite</a:t>
            </a:r>
            <a:r>
              <a:rPr spc="200"/>
              <a:t> </a:t>
            </a:r>
            <a:r>
              <a:rPr>
                <a:solidFill>
                  <a:srgbClr val="5B5B5B"/>
                </a:solidFill>
              </a:rPr>
              <a:t>la</a:t>
            </a:r>
            <a:r>
              <a:rPr spc="125">
                <a:solidFill>
                  <a:srgbClr val="5B5B5B"/>
                </a:solidFill>
              </a:rPr>
              <a:t> </a:t>
            </a:r>
            <a:r>
              <a:t>suspension</a:t>
            </a:r>
            <a:r>
              <a:rPr spc="340"/>
              <a:t> </a:t>
            </a:r>
            <a:r>
              <a:rPr>
                <a:solidFill>
                  <a:srgbClr val="5B5B5B"/>
                </a:solidFill>
              </a:rPr>
              <a:t>de</a:t>
            </a:r>
            <a:r>
              <a:rPr spc="19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un</a:t>
            </a:r>
            <a:r>
              <a:rPr spc="90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juego</a:t>
            </a:r>
            <a:r>
              <a:rPr spc="75">
                <a:solidFill>
                  <a:srgbClr val="5B5B5B"/>
                </a:solidFill>
              </a:rPr>
              <a:t> </a:t>
            </a:r>
            <a:r>
              <a:rPr spc="50"/>
              <a:t>por</a:t>
            </a:r>
            <a:r>
              <a:rPr spc="-114"/>
              <a:t> </a:t>
            </a:r>
            <a:r>
              <a:rPr>
                <a:solidFill>
                  <a:srgbClr val="5B5B5B"/>
                </a:solidFill>
              </a:rPr>
              <a:t>motivo</a:t>
            </a:r>
            <a:r>
              <a:rPr spc="170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de</a:t>
            </a:r>
            <a:r>
              <a:rPr spc="110">
                <a:solidFill>
                  <a:srgbClr val="5B5B5B"/>
                </a:solidFill>
              </a:rPr>
              <a:t> </a:t>
            </a:r>
            <a:r>
              <a:t>enfermedad</a:t>
            </a:r>
            <a:r>
              <a:rPr spc="280"/>
              <a:t> </a:t>
            </a:r>
            <a:r>
              <a:rPr>
                <a:solidFill>
                  <a:srgbClr val="5B5B5B"/>
                </a:solidFill>
              </a:rPr>
              <a:t>de</a:t>
            </a:r>
            <a:r>
              <a:rPr spc="79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uno</a:t>
            </a:r>
            <a:r>
              <a:rPr spc="-25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898989"/>
                </a:solidFill>
              </a:rPr>
              <a:t>v</a:t>
            </a:r>
            <a:r>
              <a:rPr>
                <a:solidFill>
                  <a:srgbClr val="5B5B5B"/>
                </a:solidFill>
              </a:rPr>
              <a:t>arios</a:t>
            </a:r>
            <a:r>
              <a:rPr spc="225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jugadores</a:t>
            </a:r>
            <a:r>
              <a:rPr spc="155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que</a:t>
            </a:r>
            <a:r>
              <a:rPr spc="185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resulte</a:t>
            </a:r>
            <a:r>
              <a:rPr spc="180">
                <a:solidFill>
                  <a:srgbClr val="5B5B5B"/>
                </a:solidFill>
              </a:rPr>
              <a:t> </a:t>
            </a:r>
            <a:r>
              <a:rPr spc="-25"/>
              <a:t>en </a:t>
            </a:r>
            <a:r>
              <a:rPr>
                <a:solidFill>
                  <a:srgbClr val="5B5B5B"/>
                </a:solidFill>
              </a:rPr>
              <a:t>una</a:t>
            </a:r>
            <a:r>
              <a:rPr spc="55">
                <a:solidFill>
                  <a:srgbClr val="5B5B5B"/>
                </a:solidFill>
              </a:rPr>
              <a:t> </a:t>
            </a:r>
            <a:r>
              <a:t>confiscacion</a:t>
            </a:r>
            <a:r>
              <a:rPr spc="350"/>
              <a:t> </a:t>
            </a:r>
            <a:r>
              <a:rPr>
                <a:solidFill>
                  <a:srgbClr val="5B5B5B"/>
                </a:solidFill>
              </a:rPr>
              <a:t>automatica</a:t>
            </a:r>
            <a:r>
              <a:rPr spc="310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del</a:t>
            </a:r>
            <a:r>
              <a:rPr spc="360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juego,</a:t>
            </a:r>
            <a:r>
              <a:rPr spc="104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debc</a:t>
            </a:r>
            <a:r>
              <a:rPr spc="-60">
                <a:solidFill>
                  <a:srgbClr val="5B5B5B"/>
                </a:solidFill>
              </a:rPr>
              <a:t> </a:t>
            </a:r>
            <a:r>
              <a:rPr spc="-9"/>
              <a:t>solicitar</a:t>
            </a:r>
            <a:r>
              <a:rPr spc="225"/>
              <a:t> </a:t>
            </a:r>
            <a:r>
              <a:rPr>
                <a:solidFill>
                  <a:srgbClr val="5B5B5B"/>
                </a:solidFill>
              </a:rPr>
              <a:t>la</a:t>
            </a:r>
            <a:r>
              <a:rPr spc="145">
                <a:solidFill>
                  <a:srgbClr val="5B5B5B"/>
                </a:solidFill>
              </a:rPr>
              <a:t> </a:t>
            </a:r>
            <a:r>
              <a:t>suspension</a:t>
            </a:r>
            <a:r>
              <a:rPr spc="345"/>
              <a:t> </a:t>
            </a:r>
            <a:r>
              <a:rPr>
                <a:solidFill>
                  <a:srgbClr val="5B5B5B"/>
                </a:solidFill>
              </a:rPr>
              <a:t>del</a:t>
            </a:r>
            <a:r>
              <a:rPr spc="79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juego</a:t>
            </a:r>
            <a:r>
              <a:rPr spc="104">
                <a:solidFill>
                  <a:srgbClr val="5B5B5B"/>
                </a:solidFill>
              </a:rPr>
              <a:t> </a:t>
            </a:r>
            <a:r>
              <a:t>con</a:t>
            </a:r>
            <a:r>
              <a:rPr spc="-19"/>
              <a:t> </a:t>
            </a:r>
            <a:r>
              <a:t>cuarenta</a:t>
            </a:r>
            <a:r>
              <a:rPr spc="209"/>
              <a:t> </a:t>
            </a:r>
            <a:r>
              <a:rPr>
                <a:solidFill>
                  <a:srgbClr val="898989"/>
                </a:solidFill>
              </a:rPr>
              <a:t>y</a:t>
            </a:r>
            <a:r>
              <a:rPr spc="-39">
                <a:solidFill>
                  <a:srgbClr val="898989"/>
                </a:solidFill>
              </a:rPr>
              <a:t> </a:t>
            </a:r>
            <a:r>
              <a:rPr spc="-19"/>
              <a:t>ocho</a:t>
            </a:r>
          </a:p>
          <a:p>
            <a:pPr indent="18415">
              <a:defRPr sz="1100">
                <a:solidFill>
                  <a:srgbClr val="6D6D6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(48)</a:t>
            </a:r>
            <a:r>
              <a:rPr spc="-19"/>
              <a:t> </a:t>
            </a:r>
            <a:r>
              <a:rPr>
                <a:solidFill>
                  <a:srgbClr val="5B5B5B"/>
                </a:solidFill>
              </a:rPr>
              <a:t>horas</a:t>
            </a:r>
            <a:r>
              <a:rPr spc="-15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de</a:t>
            </a:r>
            <a:r>
              <a:rPr spc="25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anticipacion</a:t>
            </a:r>
            <a:r>
              <a:rPr spc="395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898989"/>
                </a:solidFill>
              </a:rPr>
              <a:t>y</a:t>
            </a:r>
            <a:r>
              <a:rPr spc="-60">
                <a:solidFill>
                  <a:srgbClr val="898989"/>
                </a:solidFill>
              </a:rPr>
              <a:t> </a:t>
            </a:r>
            <a:r>
              <a:t>presentar</a:t>
            </a:r>
            <a:r>
              <a:rPr spc="195"/>
              <a:t> </a:t>
            </a:r>
            <a:r>
              <a:t>evidencia</a:t>
            </a:r>
            <a:r>
              <a:rPr spc="300"/>
              <a:t> </a:t>
            </a:r>
            <a:r>
              <a:rPr>
                <a:solidFill>
                  <a:srgbClr val="5B5B5B"/>
                </a:solidFill>
              </a:rPr>
              <a:t>medica</a:t>
            </a:r>
            <a:r>
              <a:rPr spc="185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al</a:t>
            </a:r>
            <a:r>
              <a:rPr spc="30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director</a:t>
            </a:r>
            <a:r>
              <a:rPr spc="180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de</a:t>
            </a:r>
            <a:r>
              <a:rPr spc="75">
                <a:solidFill>
                  <a:srgbClr val="5B5B5B"/>
                </a:solidFill>
              </a:rPr>
              <a:t> </a:t>
            </a:r>
            <a:r>
              <a:rPr spc="-9">
                <a:solidFill>
                  <a:srgbClr val="5B5B5B"/>
                </a:solidFill>
              </a:rPr>
              <a:t>tomeo.</a:t>
            </a:r>
          </a:p>
          <a:p>
            <a:pPr>
              <a:spcBef>
                <a:spcPts val="100"/>
              </a:spcBef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R="5080" indent="17779">
              <a:lnSpc>
                <a:spcPts val="1300"/>
              </a:lnSpc>
              <a:defRPr i="1" spc="-20" sz="1200">
                <a:solidFill>
                  <a:srgbClr val="6D6D6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El</a:t>
            </a:r>
            <a:r>
              <a:rPr spc="-35"/>
              <a:t> </a:t>
            </a:r>
            <a:r>
              <a:rPr>
                <a:solidFill>
                  <a:srgbClr val="898989"/>
                </a:solidFill>
              </a:rPr>
              <a:t>equiposeraresponsable</a:t>
            </a:r>
            <a:r>
              <a:rPr spc="-100">
                <a:solidFill>
                  <a:srgbClr val="898989"/>
                </a:solidFill>
              </a:rPr>
              <a:t> </a:t>
            </a:r>
            <a:r>
              <a:rPr spc="-30">
                <a:solidFill>
                  <a:srgbClr val="898989"/>
                </a:solidFill>
              </a:rPr>
              <a:t>de</a:t>
            </a:r>
            <a:r>
              <a:rPr spc="5">
                <a:solidFill>
                  <a:srgbClr val="898989"/>
                </a:solidFill>
              </a:rPr>
              <a:t> </a:t>
            </a:r>
            <a:r>
              <a:rPr spc="-30">
                <a:solidFill>
                  <a:srgbClr val="898989"/>
                </a:solidFill>
              </a:rPr>
              <a:t>cubrir</a:t>
            </a:r>
            <a:r>
              <a:rPr spc="-170">
                <a:solidFill>
                  <a:srgbClr val="898989"/>
                </a:solidFill>
              </a:rPr>
              <a:t> </a:t>
            </a:r>
            <a:r>
              <a:rPr spc="0">
                <a:solidFill>
                  <a:srgbClr val="898989"/>
                </a:solidFill>
              </a:rPr>
              <a:t>el</a:t>
            </a:r>
            <a:r>
              <a:rPr spc="-125">
                <a:solidFill>
                  <a:srgbClr val="898989"/>
                </a:solidFill>
              </a:rPr>
              <a:t> </a:t>
            </a:r>
            <a:r>
              <a:rPr spc="-10">
                <a:solidFill>
                  <a:srgbClr val="898989"/>
                </a:solidFill>
              </a:rPr>
              <a:t>costodearbitrqje</a:t>
            </a:r>
            <a:r>
              <a:rPr spc="-120">
                <a:solidFill>
                  <a:srgbClr val="898989"/>
                </a:solidFill>
              </a:rPr>
              <a:t> </a:t>
            </a:r>
            <a:r>
              <a:rPr spc="0">
                <a:solidFill>
                  <a:srgbClr val="898989"/>
                </a:solidFill>
              </a:rPr>
              <a:t>y</a:t>
            </a:r>
            <a:r>
              <a:rPr spc="-15">
                <a:solidFill>
                  <a:srgbClr val="898989"/>
                </a:solidFill>
              </a:rPr>
              <a:t> </a:t>
            </a:r>
            <a:r>
              <a:rPr spc="-30">
                <a:solidFill>
                  <a:srgbClr val="898989"/>
                </a:solidFill>
              </a:rPr>
              <a:t>oficialesde</a:t>
            </a:r>
            <a:r>
              <a:rPr spc="20">
                <a:solidFill>
                  <a:srgbClr val="898989"/>
                </a:solidFill>
              </a:rPr>
              <a:t> </a:t>
            </a:r>
            <a:r>
              <a:rPr spc="-30">
                <a:solidFill>
                  <a:srgbClr val="898989"/>
                </a:solidFill>
              </a:rPr>
              <a:t>mesas</a:t>
            </a:r>
            <a:r>
              <a:rPr spc="-125">
                <a:solidFill>
                  <a:srgbClr val="898989"/>
                </a:solidFill>
              </a:rPr>
              <a:t> </a:t>
            </a:r>
            <a:r>
              <a:rPr>
                <a:solidFill>
                  <a:srgbClr val="898989"/>
                </a:solidFill>
              </a:rPr>
              <a:t>por</a:t>
            </a:r>
            <a:r>
              <a:rPr spc="-135">
                <a:solidFill>
                  <a:srgbClr val="898989"/>
                </a:solidFill>
              </a:rPr>
              <a:t> </a:t>
            </a:r>
            <a:r>
              <a:rPr spc="0">
                <a:solidFill>
                  <a:srgbClr val="898989"/>
                </a:solidFill>
              </a:rPr>
              <a:t>losjuegos</a:t>
            </a:r>
            <a:r>
              <a:rPr spc="-120">
                <a:solidFill>
                  <a:srgbClr val="898989"/>
                </a:solidFill>
              </a:rPr>
              <a:t> </a:t>
            </a:r>
            <a:r>
              <a:rPr spc="-35">
                <a:solidFill>
                  <a:srgbClr val="898989"/>
                </a:solidFill>
              </a:rPr>
              <a:t>cance/ados.</a:t>
            </a:r>
            <a:r>
              <a:rPr spc="200">
                <a:solidFill>
                  <a:srgbClr val="898989"/>
                </a:solidFill>
              </a:rPr>
              <a:t> </a:t>
            </a:r>
            <a:r>
              <a:t>Die</a:t>
            </a:r>
            <a:r>
              <a:rPr>
                <a:solidFill>
                  <a:srgbClr val="898989"/>
                </a:solidFill>
              </a:rPr>
              <a:t>ho</a:t>
            </a:r>
            <a:r>
              <a:rPr spc="-140">
                <a:solidFill>
                  <a:srgbClr val="898989"/>
                </a:solidFill>
              </a:rPr>
              <a:t> </a:t>
            </a:r>
            <a:r>
              <a:rPr spc="-10">
                <a:solidFill>
                  <a:srgbClr val="898989"/>
                </a:solidFill>
              </a:rPr>
              <a:t>pagodebera </a:t>
            </a:r>
            <a:r>
              <a:rPr spc="0">
                <a:solidFill>
                  <a:srgbClr val="898989"/>
                </a:solidFill>
              </a:rPr>
              <a:t>ser</a:t>
            </a:r>
            <a:r>
              <a:rPr spc="-70">
                <a:solidFill>
                  <a:srgbClr val="898989"/>
                </a:solidFill>
              </a:rPr>
              <a:t> </a:t>
            </a:r>
            <a:r>
              <a:rPr spc="-25">
                <a:solidFill>
                  <a:srgbClr val="898989"/>
                </a:solidFill>
              </a:rPr>
              <a:t>reali</a:t>
            </a:r>
            <a:r>
              <a:rPr spc="-25">
                <a:solidFill>
                  <a:srgbClr val="5B5B5B"/>
                </a:solidFill>
              </a:rPr>
              <a:t>:</a:t>
            </a:r>
            <a:r>
              <a:rPr spc="-25">
                <a:solidFill>
                  <a:srgbClr val="898989"/>
                </a:solidFill>
              </a:rPr>
              <a:t>ado</a:t>
            </a:r>
            <a:r>
              <a:rPr spc="-40">
                <a:solidFill>
                  <a:srgbClr val="898989"/>
                </a:solidFill>
              </a:rPr>
              <a:t> </a:t>
            </a:r>
            <a:r>
              <a:rPr spc="-25">
                <a:solidFill>
                  <a:srgbClr val="898989"/>
                </a:solidFill>
              </a:rPr>
              <a:t>en</a:t>
            </a:r>
            <a:r>
              <a:rPr spc="-75">
                <a:solidFill>
                  <a:srgbClr val="898989"/>
                </a:solidFill>
              </a:rPr>
              <a:t> </a:t>
            </a:r>
            <a:r>
              <a:rPr spc="0">
                <a:solidFill>
                  <a:srgbClr val="898989"/>
                </a:solidFill>
              </a:rPr>
              <a:t>o</a:t>
            </a:r>
            <a:r>
              <a:rPr spc="20">
                <a:solidFill>
                  <a:srgbClr val="898989"/>
                </a:solidFill>
              </a:rPr>
              <a:t> </a:t>
            </a:r>
            <a:r>
              <a:rPr spc="0">
                <a:solidFill>
                  <a:srgbClr val="898989"/>
                </a:solidFill>
              </a:rPr>
              <a:t>antesde/</a:t>
            </a:r>
            <a:r>
              <a:rPr spc="-114">
                <a:solidFill>
                  <a:srgbClr val="898989"/>
                </a:solidFill>
              </a:rPr>
              <a:t> </a:t>
            </a:r>
            <a:r>
              <a:rPr spc="-25">
                <a:solidFill>
                  <a:srgbClr val="898989"/>
                </a:solidFill>
              </a:rPr>
              <a:t>prbximoJuegoen</a:t>
            </a:r>
            <a:r>
              <a:rPr spc="-85">
                <a:solidFill>
                  <a:srgbClr val="898989"/>
                </a:solidFill>
              </a:rPr>
              <a:t> </a:t>
            </a:r>
            <a:r>
              <a:rPr spc="-75">
                <a:solidFill>
                  <a:srgbClr val="898989"/>
                </a:solidFill>
              </a:rPr>
              <a:t>calenda;-</a:t>
            </a:r>
            <a:r>
              <a:rPr spc="-25">
                <a:solidFill>
                  <a:srgbClr val="898989"/>
                </a:solidFill>
              </a:rPr>
              <a:t>io.</a:t>
            </a:r>
          </a:p>
          <a:p>
            <a:pPr indent="257175">
              <a:spcBef>
                <a:spcPts val="1300"/>
              </a:spcBef>
              <a:defRPr spc="-204" sz="1100">
                <a:solidFill>
                  <a:srgbClr val="4B4B4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111.</a:t>
            </a:r>
            <a:r>
              <a:rPr spc="-120"/>
              <a:t> </a:t>
            </a:r>
            <a:r>
              <a:rPr spc="0" u="sng">
                <a:uFill>
                  <a:solidFill>
                    <a:srgbClr val="4B4B4B"/>
                  </a:solidFill>
                </a:uFill>
              </a:rPr>
              <a:t>UNIFORME</a:t>
            </a:r>
            <a:r>
              <a:rPr spc="-50" u="sng">
                <a:uFill>
                  <a:solidFill>
                    <a:srgbClr val="4B4B4B"/>
                  </a:solidFill>
                </a:uFill>
              </a:rPr>
              <a:t> </a:t>
            </a:r>
            <a:r>
              <a:rPr spc="0" u="sng">
                <a:solidFill>
                  <a:srgbClr val="6D6D6D"/>
                </a:solidFill>
                <a:uFill>
                  <a:solidFill>
                    <a:srgbClr val="4B4B4B"/>
                  </a:solidFill>
                </a:uFill>
              </a:rPr>
              <a:t>DE</a:t>
            </a:r>
            <a:r>
              <a:rPr spc="100" u="sng">
                <a:solidFill>
                  <a:srgbClr val="6D6D6D"/>
                </a:solidFill>
                <a:uFill>
                  <a:solidFill>
                    <a:srgbClr val="4B4B4B"/>
                  </a:solidFill>
                </a:uFill>
              </a:rPr>
              <a:t> </a:t>
            </a:r>
            <a:r>
              <a:rPr spc="0" u="sng">
                <a:solidFill>
                  <a:srgbClr val="6D6D6D"/>
                </a:solidFill>
                <a:uFill>
                  <a:solidFill>
                    <a:srgbClr val="4B4B4B"/>
                  </a:solidFill>
                </a:uFill>
              </a:rPr>
              <a:t>ENTRENADOR</a:t>
            </a:r>
            <a:r>
              <a:rPr spc="135" u="sng">
                <a:solidFill>
                  <a:srgbClr val="6D6D6D"/>
                </a:solidFill>
                <a:uFill>
                  <a:solidFill>
                    <a:srgbClr val="4B4B4B"/>
                  </a:solidFill>
                </a:uFill>
              </a:rPr>
              <a:t> </a:t>
            </a:r>
            <a:r>
              <a:rPr spc="-25" u="sng">
                <a:solidFill>
                  <a:srgbClr val="5B5B5B"/>
                </a:solidFill>
                <a:uFill>
                  <a:solidFill>
                    <a:srgbClr val="4B4B4B"/>
                  </a:solidFill>
                </a:uFill>
              </a:rPr>
              <a:t>Y</a:t>
            </a:r>
            <a:r>
              <a:rPr spc="-110" u="sng">
                <a:solidFill>
                  <a:srgbClr val="5B5B5B"/>
                </a:solidFill>
                <a:uFill>
                  <a:solidFill>
                    <a:srgbClr val="4B4B4B"/>
                  </a:solidFill>
                </a:uFill>
              </a:rPr>
              <a:t> </a:t>
            </a:r>
            <a:r>
              <a:rPr spc="-9" u="sng">
                <a:solidFill>
                  <a:srgbClr val="5B5B5B"/>
                </a:solidFill>
                <a:uFill>
                  <a:solidFill>
                    <a:srgbClr val="4B4B4B"/>
                  </a:solidFill>
                </a:uFill>
              </a:rPr>
              <a:t>ASIS</a:t>
            </a:r>
            <a:r>
              <a:rPr spc="-9" u="sng">
                <a:solidFill>
                  <a:srgbClr val="262626"/>
                </a:solidFill>
                <a:uFill>
                  <a:solidFill>
                    <a:srgbClr val="4B4B4B"/>
                  </a:solidFill>
                </a:uFill>
              </a:rPr>
              <a:t>T</a:t>
            </a:r>
            <a:r>
              <a:rPr spc="-9" u="sng">
                <a:solidFill>
                  <a:srgbClr val="6D6D6D"/>
                </a:solidFill>
                <a:uFill>
                  <a:solidFill>
                    <a:srgbClr val="4B4B4B"/>
                  </a:solidFill>
                </a:uFill>
              </a:rPr>
              <a:t>E</a:t>
            </a:r>
            <a:r>
              <a:rPr spc="-9" u="sng">
                <a:uFill>
                  <a:solidFill>
                    <a:srgbClr val="4B4B4B"/>
                  </a:solidFill>
                </a:uFill>
              </a:rPr>
              <a:t>NTE</a:t>
            </a:r>
          </a:p>
          <a:p>
            <a:pPr>
              <a:spcBef>
                <a:spcPts val="100"/>
              </a:spcBef>
              <a:defRPr sz="1100">
                <a:latin typeface="Arial"/>
                <a:ea typeface="Arial"/>
                <a:cs typeface="Arial"/>
                <a:sym typeface="Arial"/>
              </a:defRPr>
            </a:pPr>
          </a:p>
          <a:p>
            <a:pPr marR="22225" indent="36830" algn="just">
              <a:lnSpc>
                <a:spcPts val="1300"/>
              </a:lnSpc>
              <a:defRPr sz="11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Sera</a:t>
            </a:r>
            <a:r>
              <a:rPr spc="155"/>
              <a:t> </a:t>
            </a:r>
            <a:r>
              <a:rPr>
                <a:solidFill>
                  <a:srgbClr val="4B4B4B"/>
                </a:solidFill>
              </a:rPr>
              <a:t>responsabilidad</a:t>
            </a:r>
            <a:r>
              <a:rPr spc="-9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del</a:t>
            </a:r>
            <a:r>
              <a:rPr spc="50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entrenador</a:t>
            </a:r>
            <a:r>
              <a:rPr spc="180">
                <a:solidFill>
                  <a:srgbClr val="4B4B4B"/>
                </a:solidFill>
              </a:rPr>
              <a:t> </a:t>
            </a:r>
            <a:r>
              <a:rPr sz="1400">
                <a:solidFill>
                  <a:srgbClr val="6D6D6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spc="160" sz="1400">
                <a:solidFill>
                  <a:srgbClr val="6D6D6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>
                <a:solidFill>
                  <a:srgbClr val="4B4B4B"/>
                </a:solidFill>
              </a:rPr>
              <a:t>asistente</a:t>
            </a:r>
            <a:r>
              <a:rPr spc="90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tener</a:t>
            </a:r>
            <a:r>
              <a:rPr spc="70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una</a:t>
            </a:r>
            <a:r>
              <a:rPr spc="155">
                <a:solidFill>
                  <a:srgbClr val="4B4B4B"/>
                </a:solidFill>
              </a:rPr>
              <a:t> </a:t>
            </a:r>
            <a:r>
              <a:t>camisa</a:t>
            </a:r>
            <a:r>
              <a:rPr spc="204"/>
              <a:t> </a:t>
            </a:r>
            <a:r>
              <a:t>oficial</a:t>
            </a:r>
            <a:r>
              <a:rPr spc="95"/>
              <a:t> </a:t>
            </a:r>
            <a:r>
              <a:rPr>
                <a:solidFill>
                  <a:srgbClr val="4B4B4B"/>
                </a:solidFill>
              </a:rPr>
              <a:t>de</a:t>
            </a:r>
            <a:r>
              <a:rPr spc="245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su</a:t>
            </a:r>
            <a:r>
              <a:rPr spc="234">
                <a:solidFill>
                  <a:srgbClr val="4B4B4B"/>
                </a:solidFill>
              </a:rPr>
              <a:t> </a:t>
            </a:r>
            <a:r>
              <a:rPr spc="-9">
                <a:solidFill>
                  <a:srgbClr val="4B4B4B"/>
                </a:solidFill>
              </a:rPr>
              <a:t>organizaci6n</a:t>
            </a:r>
            <a:r>
              <a:rPr spc="159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para</a:t>
            </a:r>
            <a:r>
              <a:rPr spc="110">
                <a:solidFill>
                  <a:srgbClr val="4B4B4B"/>
                </a:solidFill>
              </a:rPr>
              <a:t>  </a:t>
            </a:r>
            <a:r>
              <a:rPr spc="-9">
                <a:solidFill>
                  <a:srgbClr val="4B4B4B"/>
                </a:solidFill>
              </a:rPr>
              <a:t>poder </a:t>
            </a:r>
            <a:r>
              <a:rPr>
                <a:solidFill>
                  <a:srgbClr val="4B4B4B"/>
                </a:solidFill>
              </a:rPr>
              <a:t>dirigir</a:t>
            </a:r>
            <a:r>
              <a:rPr spc="65">
                <a:solidFill>
                  <a:srgbClr val="4B4B4B"/>
                </a:solidFill>
              </a:rPr>
              <a:t> </a:t>
            </a:r>
            <a:r>
              <a:t>o</a:t>
            </a:r>
            <a:r>
              <a:rPr spc="-25"/>
              <a:t> </a:t>
            </a:r>
            <a:r>
              <a:rPr>
                <a:solidFill>
                  <a:srgbClr val="4B4B4B"/>
                </a:solidFill>
              </a:rPr>
              <a:t>asistir </a:t>
            </a:r>
            <a:r>
              <a:t>en</a:t>
            </a:r>
            <a:r>
              <a:rPr spc="-85"/>
              <a:t> </a:t>
            </a:r>
            <a:r>
              <a:rPr>
                <a:solidFill>
                  <a:srgbClr val="4B4B4B"/>
                </a:solidFill>
              </a:rPr>
              <a:t>los</a:t>
            </a:r>
            <a:r>
              <a:rPr spc="9">
                <a:solidFill>
                  <a:srgbClr val="4B4B4B"/>
                </a:solidFill>
              </a:rPr>
              <a:t> </a:t>
            </a:r>
            <a:r>
              <a:rPr spc="-19">
                <a:solidFill>
                  <a:srgbClr val="6D6D6D"/>
                </a:solidFill>
              </a:rPr>
              <a:t>juegos.</a:t>
            </a:r>
            <a:r>
              <a:rPr spc="25">
                <a:solidFill>
                  <a:srgbClr val="6D6D6D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En</a:t>
            </a:r>
            <a:r>
              <a:rPr spc="95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el</a:t>
            </a:r>
            <a:r>
              <a:rPr spc="-70">
                <a:solidFill>
                  <a:srgbClr val="4B4B4B"/>
                </a:solidFill>
              </a:rPr>
              <a:t> </a:t>
            </a:r>
            <a:r>
              <a:rPr spc="55"/>
              <a:t>case</a:t>
            </a:r>
            <a:r>
              <a:rPr spc="55">
                <a:solidFill>
                  <a:srgbClr val="4B4B4B"/>
                </a:solidFill>
              </a:rPr>
              <a:t>del</a:t>
            </a:r>
            <a:r>
              <a:rPr spc="-50">
                <a:solidFill>
                  <a:srgbClr val="4B4B4B"/>
                </a:solidFill>
              </a:rPr>
              <a:t> </a:t>
            </a:r>
            <a:r>
              <a:rPr spc="-19">
                <a:solidFill>
                  <a:srgbClr val="4B4B4B"/>
                </a:solidFill>
              </a:rPr>
              <a:t>anotador</a:t>
            </a:r>
            <a:r>
              <a:rPr spc="180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no</a:t>
            </a:r>
            <a:r>
              <a:rPr spc="-9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es</a:t>
            </a:r>
            <a:r>
              <a:rPr spc="-9">
                <a:solidFill>
                  <a:srgbClr val="4B4B4B"/>
                </a:solidFill>
              </a:rPr>
              <a:t> </a:t>
            </a:r>
            <a:r>
              <a:rPr spc="-19"/>
              <a:t>obl</a:t>
            </a:r>
            <a:r>
              <a:rPr spc="-19">
                <a:solidFill>
                  <a:srgbClr val="262626"/>
                </a:solidFill>
              </a:rPr>
              <a:t>i</a:t>
            </a:r>
            <a:r>
              <a:rPr spc="-19">
                <a:solidFill>
                  <a:srgbClr val="4B4B4B"/>
                </a:solidFill>
              </a:rPr>
              <a:t>gatorio</a:t>
            </a:r>
            <a:r>
              <a:rPr spc="209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el</a:t>
            </a:r>
            <a:r>
              <a:rPr spc="-90">
                <a:solidFill>
                  <a:srgbClr val="4B4B4B"/>
                </a:solidFill>
              </a:rPr>
              <a:t> </a:t>
            </a:r>
            <a:r>
              <a:t>uso</a:t>
            </a:r>
            <a:r>
              <a:rPr spc="-4"/>
              <a:t> </a:t>
            </a:r>
            <a:r>
              <a:rPr>
                <a:solidFill>
                  <a:srgbClr val="4B4B4B"/>
                </a:solidFill>
              </a:rPr>
              <a:t>de</a:t>
            </a:r>
            <a:r>
              <a:rPr spc="-95">
                <a:solidFill>
                  <a:srgbClr val="4B4B4B"/>
                </a:solidFill>
              </a:rPr>
              <a:t> </a:t>
            </a:r>
            <a:r>
              <a:t>camisa</a:t>
            </a:r>
            <a:r>
              <a:rPr spc="55"/>
              <a:t> </a:t>
            </a:r>
            <a:r>
              <a:rPr spc="-9"/>
              <a:t>oficial.</a:t>
            </a:r>
          </a:p>
          <a:p>
            <a:pPr>
              <a:spcBef>
                <a:spcPts val="100"/>
              </a:spcBef>
              <a:defRPr sz="1100">
                <a:latin typeface="Arial"/>
                <a:ea typeface="Arial"/>
                <a:cs typeface="Arial"/>
                <a:sym typeface="Arial"/>
              </a:defRPr>
            </a:pPr>
          </a:p>
          <a:p>
            <a:pPr marR="20954" indent="30480" algn="just">
              <a:lnSpc>
                <a:spcPct val="95200"/>
              </a:lnSpc>
              <a:defRPr sz="110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Todo</a:t>
            </a:r>
            <a:r>
              <a:rPr spc="170"/>
              <a:t> </a:t>
            </a:r>
            <a:r>
              <a:t>personal</a:t>
            </a:r>
            <a:r>
              <a:rPr spc="90"/>
              <a:t> </a:t>
            </a:r>
            <a:r>
              <a:rPr>
                <a:solidFill>
                  <a:srgbClr val="4B4B4B"/>
                </a:solidFill>
              </a:rPr>
              <a:t>tecnico</a:t>
            </a:r>
            <a:r>
              <a:rPr spc="145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debe</a:t>
            </a:r>
            <a:r>
              <a:rPr spc="130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estar</a:t>
            </a:r>
            <a:r>
              <a:rPr spc="164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uniformado</a:t>
            </a:r>
            <a:r>
              <a:rPr spc="319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antes</a:t>
            </a:r>
            <a:r>
              <a:rPr spc="135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de</a:t>
            </a:r>
            <a:r>
              <a:rPr spc="250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entrar</a:t>
            </a:r>
            <a:r>
              <a:rPr spc="135">
                <a:solidFill>
                  <a:srgbClr val="4B4B4B"/>
                </a:solidFill>
              </a:rPr>
              <a:t> </a:t>
            </a:r>
            <a:r>
              <a:t>a</a:t>
            </a:r>
            <a:r>
              <a:rPr spc="130"/>
              <a:t> </a:t>
            </a:r>
            <a:r>
              <a:rPr>
                <a:solidFill>
                  <a:srgbClr val="4B4B4B"/>
                </a:solidFill>
              </a:rPr>
              <a:t>la</a:t>
            </a:r>
            <a:r>
              <a:rPr spc="60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cancha</a:t>
            </a:r>
            <a:r>
              <a:rPr>
                <a:solidFill>
                  <a:srgbClr val="898989"/>
                </a:solidFill>
              </a:rPr>
              <a:t>.</a:t>
            </a:r>
            <a:r>
              <a:rPr spc="65">
                <a:solidFill>
                  <a:srgbClr val="898989"/>
                </a:solidFill>
              </a:rPr>
              <a:t> </a:t>
            </a:r>
            <a:r>
              <a:rPr>
                <a:solidFill>
                  <a:srgbClr val="6D6D6D"/>
                </a:solidFill>
              </a:rPr>
              <a:t>Podran</a:t>
            </a:r>
            <a:r>
              <a:rPr spc="195">
                <a:solidFill>
                  <a:srgbClr val="6D6D6D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dirigir</a:t>
            </a:r>
            <a:r>
              <a:rPr spc="39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en</a:t>
            </a:r>
            <a:r>
              <a:rPr spc="140">
                <a:solidFill>
                  <a:srgbClr val="4B4B4B"/>
                </a:solidFill>
              </a:rPr>
              <a:t>  </a:t>
            </a:r>
            <a:r>
              <a:rPr spc="-9">
                <a:solidFill>
                  <a:srgbClr val="4B4B4B"/>
                </a:solidFill>
              </a:rPr>
              <a:t>pantalones </a:t>
            </a:r>
            <a:r>
              <a:rPr spc="9">
                <a:solidFill>
                  <a:srgbClr val="5B5B5B"/>
                </a:solidFill>
              </a:rPr>
              <a:t>cortos</a:t>
            </a:r>
            <a:r>
              <a:rPr spc="9">
                <a:solidFill>
                  <a:srgbClr val="898989"/>
                </a:solidFill>
              </a:rPr>
              <a:t>,</a:t>
            </a:r>
            <a:r>
              <a:rPr spc="30">
                <a:solidFill>
                  <a:srgbClr val="898989"/>
                </a:solidFill>
              </a:rPr>
              <a:t> </a:t>
            </a:r>
            <a:r>
              <a:rPr spc="9">
                <a:solidFill>
                  <a:srgbClr val="4B4B4B"/>
                </a:solidFill>
              </a:rPr>
              <a:t>siempre</a:t>
            </a:r>
            <a:r>
              <a:rPr spc="120">
                <a:solidFill>
                  <a:srgbClr val="4B4B4B"/>
                </a:solidFill>
              </a:rPr>
              <a:t> </a:t>
            </a:r>
            <a:r>
              <a:rPr spc="10" sz="1400">
                <a:solidFill>
                  <a:srgbClr val="6D6D6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sz="1400">
                <a:solidFill>
                  <a:srgbClr val="6D6D6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9">
                <a:solidFill>
                  <a:srgbClr val="5B5B5B"/>
                </a:solidFill>
              </a:rPr>
              <a:t>cuando</a:t>
            </a:r>
            <a:r>
              <a:rPr spc="9">
                <a:solidFill>
                  <a:srgbClr val="898989"/>
                </a:solidFill>
              </a:rPr>
              <a:t>,</a:t>
            </a:r>
            <a:r>
              <a:rPr spc="-45">
                <a:solidFill>
                  <a:srgbClr val="898989"/>
                </a:solidFill>
              </a:rPr>
              <a:t> </a:t>
            </a:r>
            <a:r>
              <a:rPr spc="9"/>
              <a:t>sea</a:t>
            </a:r>
            <a:r>
              <a:rPr spc="100"/>
              <a:t> </a:t>
            </a:r>
            <a:r>
              <a:rPr spc="9"/>
              <a:t>el</a:t>
            </a:r>
            <a:r>
              <a:rPr spc="-79"/>
              <a:t> </a:t>
            </a:r>
            <a:r>
              <a:rPr spc="9">
                <a:solidFill>
                  <a:srgbClr val="262626"/>
                </a:solidFill>
              </a:rPr>
              <a:t>pantal6n</a:t>
            </a:r>
            <a:r>
              <a:rPr spc="120">
                <a:solidFill>
                  <a:srgbClr val="262626"/>
                </a:solidFill>
              </a:rPr>
              <a:t> </a:t>
            </a:r>
            <a:r>
              <a:rPr spc="50">
                <a:solidFill>
                  <a:srgbClr val="4B4B4B"/>
                </a:solidFill>
              </a:rPr>
              <a:t>oficial</a:t>
            </a:r>
            <a:r>
              <a:rPr spc="159">
                <a:solidFill>
                  <a:srgbClr val="4B4B4B"/>
                </a:solidFill>
              </a:rPr>
              <a:t> </a:t>
            </a:r>
            <a:r>
              <a:rPr spc="70">
                <a:solidFill>
                  <a:srgbClr val="4B4B4B"/>
                </a:solidFill>
              </a:rPr>
              <a:t>con</a:t>
            </a:r>
            <a:r>
              <a:rPr spc="30">
                <a:solidFill>
                  <a:srgbClr val="4B4B4B"/>
                </a:solidFill>
              </a:rPr>
              <a:t> </a:t>
            </a:r>
            <a:r>
              <a:rPr spc="55">
                <a:solidFill>
                  <a:srgbClr val="4B4B4B"/>
                </a:solidFill>
              </a:rPr>
              <a:t>el</a:t>
            </a:r>
            <a:r>
              <a:rPr spc="60">
                <a:solidFill>
                  <a:srgbClr val="4B4B4B"/>
                </a:solidFill>
              </a:rPr>
              <a:t> </a:t>
            </a:r>
            <a:r>
              <a:rPr spc="60">
                <a:solidFill>
                  <a:srgbClr val="262626"/>
                </a:solidFill>
              </a:rPr>
              <a:t>sello</a:t>
            </a:r>
            <a:r>
              <a:rPr spc="30">
                <a:solidFill>
                  <a:srgbClr val="262626"/>
                </a:solidFill>
              </a:rPr>
              <a:t> </a:t>
            </a:r>
            <a:r>
              <a:rPr spc="79"/>
              <a:t>de</a:t>
            </a:r>
            <a:r>
              <a:rPr spc="25"/>
              <a:t> </a:t>
            </a:r>
            <a:r>
              <a:rPr spc="55">
                <a:solidFill>
                  <a:srgbClr val="262626"/>
                </a:solidFill>
              </a:rPr>
              <a:t>la</a:t>
            </a:r>
            <a:r>
              <a:rPr spc="45">
                <a:solidFill>
                  <a:srgbClr val="262626"/>
                </a:solidFill>
              </a:rPr>
              <a:t> </a:t>
            </a:r>
            <a:r>
              <a:rPr spc="85">
                <a:solidFill>
                  <a:srgbClr val="262626"/>
                </a:solidFill>
              </a:rPr>
              <a:t>liga</a:t>
            </a:r>
            <a:r>
              <a:rPr spc="9">
                <a:solidFill>
                  <a:srgbClr val="262626"/>
                </a:solidFill>
              </a:rPr>
              <a:t> </a:t>
            </a:r>
            <a:r>
              <a:rPr spc="9">
                <a:solidFill>
                  <a:srgbClr val="4B4B4B"/>
                </a:solidFill>
              </a:rPr>
              <a:t>o</a:t>
            </a:r>
            <a:r>
              <a:rPr spc="79">
                <a:solidFill>
                  <a:srgbClr val="4B4B4B"/>
                </a:solidFill>
              </a:rPr>
              <a:t> </a:t>
            </a:r>
            <a:r>
              <a:rPr spc="9"/>
              <a:t>el</a:t>
            </a:r>
            <a:r>
              <a:rPr spc="130"/>
              <a:t> </a:t>
            </a:r>
            <a:r>
              <a:rPr spc="75"/>
              <a:t>sello</a:t>
            </a:r>
            <a:r>
              <a:rPr spc="35"/>
              <a:t> </a:t>
            </a:r>
            <a:r>
              <a:rPr spc="95">
                <a:solidFill>
                  <a:srgbClr val="262626"/>
                </a:solidFill>
              </a:rPr>
              <a:t>de</a:t>
            </a:r>
            <a:r>
              <a:rPr spc="19">
                <a:solidFill>
                  <a:srgbClr val="262626"/>
                </a:solidFill>
              </a:rPr>
              <a:t> </a:t>
            </a:r>
            <a:r>
              <a:rPr spc="90"/>
              <a:t>su</a:t>
            </a:r>
            <a:r>
              <a:rPr spc="419"/>
              <a:t> </a:t>
            </a:r>
            <a:r>
              <a:rPr b="1" spc="-10" sz="1200">
                <a:solidFill>
                  <a:srgbClr val="262626"/>
                </a:solidFill>
              </a:rPr>
              <a:t>organizaci6n</a:t>
            </a:r>
            <a:r>
              <a:rPr b="1" spc="-10" sz="1200">
                <a:solidFill>
                  <a:srgbClr val="6D6D6D"/>
                </a:solidFill>
              </a:rPr>
              <a:t>, </a:t>
            </a:r>
            <a:r>
              <a:rPr b="1" sz="1200">
                <a:solidFill>
                  <a:srgbClr val="262626"/>
                </a:solidFill>
              </a:rPr>
              <a:t>de</a:t>
            </a:r>
            <a:r>
              <a:rPr b="1" spc="204" sz="1200">
                <a:solidFill>
                  <a:srgbClr val="262626"/>
                </a:solidFill>
              </a:rPr>
              <a:t> </a:t>
            </a:r>
            <a:r>
              <a:rPr b="1" sz="1200">
                <a:solidFill>
                  <a:srgbClr val="262626"/>
                </a:solidFill>
              </a:rPr>
              <a:t>igual</a:t>
            </a:r>
            <a:r>
              <a:rPr b="1" spc="285" sz="1200">
                <a:solidFill>
                  <a:srgbClr val="262626"/>
                </a:solidFill>
              </a:rPr>
              <a:t> </a:t>
            </a:r>
            <a:r>
              <a:rPr b="1" sz="1200">
                <a:solidFill>
                  <a:srgbClr val="262626"/>
                </a:solidFill>
              </a:rPr>
              <a:t>manera</a:t>
            </a:r>
            <a:r>
              <a:rPr b="1" spc="330" sz="1200">
                <a:solidFill>
                  <a:srgbClr val="262626"/>
                </a:solidFill>
              </a:rPr>
              <a:t> </a:t>
            </a:r>
            <a:r>
              <a:rPr b="1" sz="1200">
                <a:solidFill>
                  <a:srgbClr val="262626"/>
                </a:solidFill>
              </a:rPr>
              <a:t>aplica</a:t>
            </a:r>
            <a:r>
              <a:rPr b="1" spc="285" sz="1200">
                <a:solidFill>
                  <a:srgbClr val="262626"/>
                </a:solidFill>
              </a:rPr>
              <a:t> </a:t>
            </a:r>
            <a:r>
              <a:rPr b="1" sz="1200">
                <a:solidFill>
                  <a:srgbClr val="262626"/>
                </a:solidFill>
              </a:rPr>
              <a:t>para</a:t>
            </a:r>
            <a:r>
              <a:rPr b="1" spc="320" sz="1200">
                <a:solidFill>
                  <a:srgbClr val="262626"/>
                </a:solidFill>
              </a:rPr>
              <a:t> </a:t>
            </a:r>
            <a:r>
              <a:rPr b="1" sz="1200">
                <a:solidFill>
                  <a:srgbClr val="262626"/>
                </a:solidFill>
              </a:rPr>
              <a:t>la</a:t>
            </a:r>
            <a:r>
              <a:rPr b="1" spc="234" sz="1200">
                <a:solidFill>
                  <a:srgbClr val="262626"/>
                </a:solidFill>
              </a:rPr>
              <a:t> </a:t>
            </a:r>
            <a:r>
              <a:rPr b="1" sz="1200"/>
              <a:t>camisa</a:t>
            </a:r>
            <a:r>
              <a:rPr b="1" spc="315" sz="1200"/>
              <a:t> </a:t>
            </a:r>
            <a:r>
              <a:rPr b="1" sz="1200">
                <a:solidFill>
                  <a:srgbClr val="262626"/>
                </a:solidFill>
              </a:rPr>
              <a:t>o</a:t>
            </a:r>
            <a:r>
              <a:rPr b="1" spc="400" sz="1200">
                <a:solidFill>
                  <a:srgbClr val="262626"/>
                </a:solidFill>
              </a:rPr>
              <a:t> </a:t>
            </a:r>
            <a:r>
              <a:rPr b="1" sz="1200">
                <a:solidFill>
                  <a:srgbClr val="262626"/>
                </a:solidFill>
              </a:rPr>
              <a:t>polo</a:t>
            </a:r>
            <a:r>
              <a:rPr b="1" spc="204" sz="1200">
                <a:solidFill>
                  <a:srgbClr val="262626"/>
                </a:solidFill>
              </a:rPr>
              <a:t> </a:t>
            </a:r>
            <a:r>
              <a:rPr b="1" spc="50" sz="1200"/>
              <a:t>a</a:t>
            </a:r>
            <a:r>
              <a:rPr b="1" spc="250" sz="1200"/>
              <a:t> </a:t>
            </a:r>
            <a:r>
              <a:rPr b="1" sz="1200">
                <a:solidFill>
                  <a:srgbClr val="262626"/>
                </a:solidFill>
              </a:rPr>
              <a:t>utilizar</a:t>
            </a:r>
            <a:r>
              <a:rPr b="1" spc="240" sz="1200">
                <a:solidFill>
                  <a:srgbClr val="262626"/>
                </a:solidFill>
              </a:rPr>
              <a:t> </a:t>
            </a:r>
            <a:r>
              <a:rPr b="1" sz="1200">
                <a:solidFill>
                  <a:srgbClr val="262626"/>
                </a:solidFill>
              </a:rPr>
              <a:t>para</a:t>
            </a:r>
            <a:r>
              <a:rPr b="1" spc="370" sz="1200">
                <a:solidFill>
                  <a:srgbClr val="262626"/>
                </a:solidFill>
              </a:rPr>
              <a:t> </a:t>
            </a:r>
            <a:r>
              <a:rPr b="1" sz="1200">
                <a:solidFill>
                  <a:srgbClr val="262626"/>
                </a:solidFill>
              </a:rPr>
              <a:t>el</a:t>
            </a:r>
            <a:r>
              <a:rPr b="1" spc="245" sz="1200">
                <a:solidFill>
                  <a:srgbClr val="262626"/>
                </a:solidFill>
              </a:rPr>
              <a:t> </a:t>
            </a:r>
            <a:r>
              <a:rPr b="1" sz="1200">
                <a:solidFill>
                  <a:srgbClr val="262626"/>
                </a:solidFill>
              </a:rPr>
              <a:t>personal</a:t>
            </a:r>
            <a:r>
              <a:rPr b="1" spc="295" sz="1200">
                <a:solidFill>
                  <a:srgbClr val="262626"/>
                </a:solidFill>
              </a:rPr>
              <a:t> </a:t>
            </a:r>
            <a:r>
              <a:rPr b="1" spc="50" sz="1200">
                <a:solidFill>
                  <a:srgbClr val="262626"/>
                </a:solidFill>
              </a:rPr>
              <a:t>del</a:t>
            </a:r>
            <a:r>
              <a:rPr b="1" spc="229" sz="1200">
                <a:solidFill>
                  <a:srgbClr val="262626"/>
                </a:solidFill>
              </a:rPr>
              <a:t> </a:t>
            </a:r>
            <a:r>
              <a:rPr b="1" sz="1200">
                <a:solidFill>
                  <a:srgbClr val="262626"/>
                </a:solidFill>
              </a:rPr>
              <a:t>equipo</a:t>
            </a:r>
            <a:r>
              <a:rPr b="1" sz="1200">
                <a:solidFill>
                  <a:srgbClr val="5B5B5B"/>
                </a:solidFill>
              </a:rPr>
              <a:t>.</a:t>
            </a:r>
            <a:r>
              <a:rPr b="1" spc="275" sz="1200">
                <a:solidFill>
                  <a:srgbClr val="5B5B5B"/>
                </a:solidFill>
              </a:rPr>
              <a:t>  </a:t>
            </a:r>
            <a:r>
              <a:rPr b="1" spc="-20" sz="1200">
                <a:solidFill>
                  <a:srgbClr val="262626"/>
                </a:solidFill>
              </a:rPr>
              <a:t>Esta </a:t>
            </a:r>
            <a:r>
              <a:rPr b="1" sz="1200"/>
              <a:t>prohibido</a:t>
            </a:r>
            <a:r>
              <a:rPr b="1" spc="190" sz="1200"/>
              <a:t> </a:t>
            </a:r>
            <a:r>
              <a:rPr b="1" sz="1200">
                <a:solidFill>
                  <a:srgbClr val="262626"/>
                </a:solidFill>
              </a:rPr>
              <a:t>el</a:t>
            </a:r>
            <a:r>
              <a:rPr b="1" spc="75" sz="1200">
                <a:solidFill>
                  <a:srgbClr val="262626"/>
                </a:solidFill>
              </a:rPr>
              <a:t> </a:t>
            </a:r>
            <a:r>
              <a:rPr b="1" sz="1200">
                <a:solidFill>
                  <a:srgbClr val="262626"/>
                </a:solidFill>
              </a:rPr>
              <a:t>uso</a:t>
            </a:r>
            <a:r>
              <a:rPr b="1" spc="200" sz="1200">
                <a:solidFill>
                  <a:srgbClr val="262626"/>
                </a:solidFill>
              </a:rPr>
              <a:t> </a:t>
            </a:r>
            <a:r>
              <a:rPr b="1" sz="1200">
                <a:solidFill>
                  <a:srgbClr val="262626"/>
                </a:solidFill>
              </a:rPr>
              <a:t>de</a:t>
            </a:r>
            <a:r>
              <a:rPr b="1" spc="90" sz="1200">
                <a:solidFill>
                  <a:srgbClr val="262626"/>
                </a:solidFill>
              </a:rPr>
              <a:t> </a:t>
            </a:r>
            <a:r>
              <a:rPr b="1" sz="1200"/>
              <a:t>camisas</a:t>
            </a:r>
            <a:r>
              <a:rPr b="1" spc="170" sz="1200"/>
              <a:t> </a:t>
            </a:r>
            <a:r>
              <a:rPr b="1" sz="1200"/>
              <a:t>sin</a:t>
            </a:r>
            <a:r>
              <a:rPr b="1" spc="415" sz="1200"/>
              <a:t> </a:t>
            </a:r>
            <a:r>
              <a:rPr b="1" sz="1200">
                <a:solidFill>
                  <a:srgbClr val="262626"/>
                </a:solidFill>
              </a:rPr>
              <a:t>mangas,</a:t>
            </a:r>
            <a:r>
              <a:rPr b="1" spc="104" sz="1200">
                <a:solidFill>
                  <a:srgbClr val="262626"/>
                </a:solidFill>
              </a:rPr>
              <a:t> </a:t>
            </a:r>
            <a:r>
              <a:rPr b="1" sz="1200"/>
              <a:t>chancletas,</a:t>
            </a:r>
            <a:r>
              <a:rPr b="1" spc="140" sz="1200"/>
              <a:t> </a:t>
            </a:r>
            <a:r>
              <a:rPr b="1" sz="1200">
                <a:solidFill>
                  <a:srgbClr val="262626"/>
                </a:solidFill>
              </a:rPr>
              <a:t>pantallas</a:t>
            </a:r>
            <a:r>
              <a:rPr b="1" spc="190" sz="1200">
                <a:solidFill>
                  <a:srgbClr val="262626"/>
                </a:solidFill>
              </a:rPr>
              <a:t> </a:t>
            </a:r>
            <a:r>
              <a:rPr b="1" sz="1200">
                <a:solidFill>
                  <a:srgbClr val="262626"/>
                </a:solidFill>
              </a:rPr>
              <a:t>en</a:t>
            </a:r>
            <a:r>
              <a:rPr b="1" spc="360" sz="1200">
                <a:solidFill>
                  <a:srgbClr val="262626"/>
                </a:solidFill>
              </a:rPr>
              <a:t> </a:t>
            </a:r>
            <a:r>
              <a:rPr b="1" sz="1200">
                <a:solidFill>
                  <a:srgbClr val="262626"/>
                </a:solidFill>
              </a:rPr>
              <a:t>hombres</a:t>
            </a:r>
            <a:r>
              <a:rPr b="1" spc="140" sz="1200">
                <a:solidFill>
                  <a:srgbClr val="262626"/>
                </a:solidFill>
              </a:rPr>
              <a:t> </a:t>
            </a:r>
            <a:r>
              <a:rPr b="1" sz="1200">
                <a:solidFill>
                  <a:srgbClr val="262626"/>
                </a:solidFill>
              </a:rPr>
              <a:t>o</a:t>
            </a:r>
            <a:r>
              <a:rPr b="1" spc="140" sz="1200">
                <a:solidFill>
                  <a:srgbClr val="262626"/>
                </a:solidFill>
              </a:rPr>
              <a:t> </a:t>
            </a:r>
            <a:r>
              <a:rPr b="1" sz="1200">
                <a:solidFill>
                  <a:srgbClr val="262626"/>
                </a:solidFill>
              </a:rPr>
              <a:t>body</a:t>
            </a:r>
            <a:r>
              <a:rPr b="1" spc="140" sz="1200">
                <a:solidFill>
                  <a:srgbClr val="262626"/>
                </a:solidFill>
              </a:rPr>
              <a:t>  </a:t>
            </a:r>
            <a:r>
              <a:rPr b="1" spc="-10" sz="1200">
                <a:solidFill>
                  <a:srgbClr val="262626"/>
                </a:solidFill>
              </a:rPr>
              <a:t>piercing </a:t>
            </a:r>
            <a:r>
              <a:rPr b="1" sz="1200">
                <a:solidFill>
                  <a:srgbClr val="262626"/>
                </a:solidFill>
              </a:rPr>
              <a:t>visible.</a:t>
            </a:r>
            <a:r>
              <a:rPr b="1" spc="55" sz="1200">
                <a:solidFill>
                  <a:srgbClr val="262626"/>
                </a:solidFill>
              </a:rPr>
              <a:t> </a:t>
            </a:r>
            <a:r>
              <a:rPr b="1" sz="1200">
                <a:solidFill>
                  <a:srgbClr val="262626"/>
                </a:solidFill>
              </a:rPr>
              <a:t>Violaci6n</a:t>
            </a:r>
            <a:r>
              <a:rPr b="1" spc="55" sz="1200">
                <a:solidFill>
                  <a:srgbClr val="262626"/>
                </a:solidFill>
              </a:rPr>
              <a:t> </a:t>
            </a:r>
            <a:r>
              <a:rPr b="1" sz="1200">
                <a:solidFill>
                  <a:srgbClr val="262626"/>
                </a:solidFill>
              </a:rPr>
              <a:t>de</a:t>
            </a:r>
            <a:r>
              <a:rPr b="1" spc="10" sz="1200">
                <a:solidFill>
                  <a:srgbClr val="262626"/>
                </a:solidFill>
              </a:rPr>
              <a:t> </a:t>
            </a:r>
            <a:r>
              <a:rPr b="1" sz="1200">
                <a:solidFill>
                  <a:srgbClr val="262626"/>
                </a:solidFill>
              </a:rPr>
              <a:t>esta</a:t>
            </a:r>
            <a:r>
              <a:rPr b="1" spc="-20" sz="1200">
                <a:solidFill>
                  <a:srgbClr val="262626"/>
                </a:solidFill>
              </a:rPr>
              <a:t> </a:t>
            </a:r>
            <a:r>
              <a:rPr b="1" sz="1200">
                <a:solidFill>
                  <a:srgbClr val="262626"/>
                </a:solidFill>
              </a:rPr>
              <a:t>regla</a:t>
            </a:r>
            <a:r>
              <a:rPr b="1" spc="55" sz="1200">
                <a:solidFill>
                  <a:srgbClr val="262626"/>
                </a:solidFill>
              </a:rPr>
              <a:t> </a:t>
            </a:r>
            <a:r>
              <a:rPr b="1" sz="1200"/>
              <a:t>se</a:t>
            </a:r>
            <a:r>
              <a:rPr b="1" spc="35" sz="1200"/>
              <a:t> </a:t>
            </a:r>
            <a:r>
              <a:rPr b="1" sz="1200">
                <a:solidFill>
                  <a:srgbClr val="262626"/>
                </a:solidFill>
              </a:rPr>
              <a:t>le</a:t>
            </a:r>
            <a:r>
              <a:rPr b="1" spc="-15" sz="1200">
                <a:solidFill>
                  <a:srgbClr val="262626"/>
                </a:solidFill>
              </a:rPr>
              <a:t> </a:t>
            </a:r>
            <a:r>
              <a:rPr b="1" sz="1200">
                <a:solidFill>
                  <a:srgbClr val="262626"/>
                </a:solidFill>
              </a:rPr>
              <a:t>aplica</a:t>
            </a:r>
            <a:r>
              <a:rPr b="1" spc="5" sz="1200">
                <a:solidFill>
                  <a:srgbClr val="262626"/>
                </a:solidFill>
              </a:rPr>
              <a:t> </a:t>
            </a:r>
            <a:r>
              <a:rPr b="1" sz="1200">
                <a:solidFill>
                  <a:srgbClr val="262626"/>
                </a:solidFill>
              </a:rPr>
              <a:t>una</a:t>
            </a:r>
            <a:r>
              <a:rPr b="1" spc="360" sz="1200">
                <a:solidFill>
                  <a:srgbClr val="262626"/>
                </a:solidFill>
              </a:rPr>
              <a:t> </a:t>
            </a:r>
            <a:r>
              <a:rPr b="1" sz="1200">
                <a:solidFill>
                  <a:srgbClr val="262626"/>
                </a:solidFill>
              </a:rPr>
              <a:t>falta</a:t>
            </a:r>
            <a:r>
              <a:rPr b="1" spc="135" sz="1200">
                <a:solidFill>
                  <a:srgbClr val="262626"/>
                </a:solidFill>
              </a:rPr>
              <a:t> </a:t>
            </a:r>
            <a:r>
              <a:rPr b="1" sz="1200">
                <a:solidFill>
                  <a:srgbClr val="262626"/>
                </a:solidFill>
              </a:rPr>
              <a:t>tecnica</a:t>
            </a:r>
            <a:r>
              <a:rPr b="1" spc="80" sz="1200">
                <a:solidFill>
                  <a:srgbClr val="262626"/>
                </a:solidFill>
              </a:rPr>
              <a:t> </a:t>
            </a:r>
            <a:r>
              <a:rPr b="1" sz="1200">
                <a:solidFill>
                  <a:srgbClr val="262626"/>
                </a:solidFill>
              </a:rPr>
              <a:t>administrativa</a:t>
            </a:r>
            <a:r>
              <a:rPr b="1" spc="-80" sz="1200">
                <a:solidFill>
                  <a:srgbClr val="262626"/>
                </a:solidFill>
              </a:rPr>
              <a:t> </a:t>
            </a:r>
            <a:r>
              <a:rPr b="1" sz="1200">
                <a:solidFill>
                  <a:srgbClr val="262626"/>
                </a:solidFill>
              </a:rPr>
              <a:t>y</a:t>
            </a:r>
            <a:r>
              <a:rPr b="1" spc="60" sz="1200">
                <a:solidFill>
                  <a:srgbClr val="262626"/>
                </a:solidFill>
              </a:rPr>
              <a:t> </a:t>
            </a:r>
            <a:r>
              <a:rPr b="1" sz="1200">
                <a:solidFill>
                  <a:srgbClr val="262626"/>
                </a:solidFill>
              </a:rPr>
              <a:t>DEBERAN</a:t>
            </a:r>
            <a:r>
              <a:rPr b="1" spc="434" sz="1200">
                <a:solidFill>
                  <a:srgbClr val="262626"/>
                </a:solidFill>
              </a:rPr>
              <a:t> </a:t>
            </a:r>
            <a:r>
              <a:rPr b="1" spc="-10" sz="1200">
                <a:solidFill>
                  <a:srgbClr val="262626"/>
                </a:solidFill>
              </a:rPr>
              <a:t>ESTAR SENTADOS</a:t>
            </a:r>
            <a:r>
              <a:rPr b="1" spc="-135" sz="1200">
                <a:solidFill>
                  <a:srgbClr val="262626"/>
                </a:solidFill>
              </a:rPr>
              <a:t> </a:t>
            </a:r>
            <a:r>
              <a:rPr b="1" sz="1200">
                <a:solidFill>
                  <a:srgbClr val="262626"/>
                </a:solidFill>
              </a:rPr>
              <a:t>EN</a:t>
            </a:r>
            <a:r>
              <a:rPr b="1" spc="175" sz="1200">
                <a:solidFill>
                  <a:srgbClr val="262626"/>
                </a:solidFill>
              </a:rPr>
              <a:t> </a:t>
            </a:r>
            <a:r>
              <a:rPr b="1" spc="-20" sz="1200">
                <a:solidFill>
                  <a:srgbClr val="0E0E0E"/>
                </a:solidFill>
              </a:rPr>
              <a:t>TODO </a:t>
            </a:r>
            <a:r>
              <a:rPr b="1" spc="-10" sz="1200">
                <a:solidFill>
                  <a:srgbClr val="262626"/>
                </a:solidFill>
              </a:rPr>
              <a:t>MOMENTO.</a:t>
            </a:r>
            <a:endParaRPr sz="1200"/>
          </a:p>
          <a:p>
            <a:pPr indent="493394">
              <a:spcBef>
                <a:spcPts val="1300"/>
              </a:spcBef>
              <a:defRPr spc="39" sz="1100" u="sng">
                <a:solidFill>
                  <a:srgbClr val="5B5B5B"/>
                </a:solidFill>
                <a:uFill>
                  <a:solidFill>
                    <a:srgbClr val="6D6D6D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AUSENCIADELEN</a:t>
            </a:r>
            <a:r>
              <a:rPr>
                <a:solidFill>
                  <a:srgbClr val="262626"/>
                </a:solidFill>
              </a:rPr>
              <a:t>T</a:t>
            </a:r>
            <a:r>
              <a:rPr>
                <a:solidFill>
                  <a:srgbClr val="6D6D6D"/>
                </a:solidFill>
              </a:rPr>
              <a:t>RENADOR</a:t>
            </a:r>
          </a:p>
          <a:p>
            <a:pPr marR="28575" indent="481329" algn="just">
              <a:lnSpc>
                <a:spcPct val="89600"/>
              </a:lnSpc>
              <a:spcBef>
                <a:spcPts val="1100"/>
              </a:spcBef>
              <a:defRPr sz="11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En</a:t>
            </a:r>
            <a:r>
              <a:rPr spc="370"/>
              <a:t> </a:t>
            </a:r>
            <a:r>
              <a:rPr>
                <a:solidFill>
                  <a:srgbClr val="4B4B4B"/>
                </a:solidFill>
              </a:rPr>
              <a:t>ausencia</a:t>
            </a:r>
            <a:r>
              <a:rPr spc="305">
                <a:solidFill>
                  <a:srgbClr val="4B4B4B"/>
                </a:solidFill>
              </a:rPr>
              <a:t> </a:t>
            </a:r>
            <a:r>
              <a:t>del</a:t>
            </a:r>
            <a:r>
              <a:rPr spc="285"/>
              <a:t> </a:t>
            </a:r>
            <a:r>
              <a:rPr>
                <a:solidFill>
                  <a:srgbClr val="4B4B4B"/>
                </a:solidFill>
              </a:rPr>
              <a:t>entrenador</a:t>
            </a:r>
            <a:r>
              <a:rPr spc="305">
                <a:solidFill>
                  <a:srgbClr val="4B4B4B"/>
                </a:solidFill>
              </a:rPr>
              <a:t> </a:t>
            </a:r>
            <a:r>
              <a:t>o</a:t>
            </a:r>
            <a:r>
              <a:rPr spc="315"/>
              <a:t> </a:t>
            </a:r>
            <a:r>
              <a:rPr>
                <a:solidFill>
                  <a:srgbClr val="4B4B4B"/>
                </a:solidFill>
              </a:rPr>
              <a:t>del</a:t>
            </a:r>
            <a:r>
              <a:rPr spc="204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asistente</a:t>
            </a:r>
            <a:r>
              <a:rPr>
                <a:solidFill>
                  <a:srgbClr val="898989"/>
                </a:solidFill>
              </a:rPr>
              <a:t>;</a:t>
            </a:r>
            <a:r>
              <a:rPr spc="295">
                <a:solidFill>
                  <a:srgbClr val="898989"/>
                </a:solidFill>
              </a:rPr>
              <a:t> </a:t>
            </a:r>
            <a:r>
              <a:rPr sz="1400">
                <a:solidFill>
                  <a:srgbClr val="6D6D6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spc="390" sz="1400">
                <a:solidFill>
                  <a:srgbClr val="6D6D6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>
                <a:solidFill>
                  <a:srgbClr val="4B4B4B"/>
                </a:solidFill>
              </a:rPr>
              <a:t>el</a:t>
            </a:r>
            <a:r>
              <a:rPr spc="270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anotador</a:t>
            </a:r>
            <a:r>
              <a:rPr spc="290">
                <a:solidFill>
                  <a:srgbClr val="4B4B4B"/>
                </a:solidFill>
              </a:rPr>
              <a:t> </a:t>
            </a:r>
            <a:r>
              <a:t>o</a:t>
            </a:r>
            <a:r>
              <a:rPr spc="195"/>
              <a:t> </a:t>
            </a:r>
            <a:r>
              <a:rPr spc="50">
                <a:solidFill>
                  <a:srgbClr val="4B4B4B"/>
                </a:solidFill>
              </a:rPr>
              <a:t>padre</a:t>
            </a:r>
            <a:r>
              <a:rPr spc="260">
                <a:solidFill>
                  <a:srgbClr val="4B4B4B"/>
                </a:solidFill>
              </a:rPr>
              <a:t> </a:t>
            </a:r>
            <a:r>
              <a:rPr spc="50">
                <a:solidFill>
                  <a:srgbClr val="4B4B4B"/>
                </a:solidFill>
              </a:rPr>
              <a:t>que</a:t>
            </a:r>
            <a:r>
              <a:rPr spc="185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262626"/>
                </a:solidFill>
              </a:rPr>
              <a:t>tu</a:t>
            </a:r>
            <a:r>
              <a:rPr>
                <a:solidFill>
                  <a:srgbClr val="6D6D6D"/>
                </a:solidFill>
              </a:rPr>
              <a:t>v</a:t>
            </a:r>
            <a:r>
              <a:rPr>
                <a:solidFill>
                  <a:srgbClr val="4B4B4B"/>
                </a:solidFill>
              </a:rPr>
              <a:t>iera</a:t>
            </a:r>
            <a:r>
              <a:rPr spc="245">
                <a:solidFill>
                  <a:srgbClr val="4B4B4B"/>
                </a:solidFill>
              </a:rPr>
              <a:t> </a:t>
            </a:r>
            <a:r>
              <a:rPr spc="50">
                <a:solidFill>
                  <a:srgbClr val="4B4B4B"/>
                </a:solidFill>
              </a:rPr>
              <a:t>que</a:t>
            </a:r>
            <a:r>
              <a:rPr spc="240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asumir</a:t>
            </a:r>
            <a:r>
              <a:rPr spc="329">
                <a:solidFill>
                  <a:srgbClr val="4B4B4B"/>
                </a:solidFill>
              </a:rPr>
              <a:t> </a:t>
            </a:r>
            <a:r>
              <a:rPr spc="-25">
                <a:solidFill>
                  <a:srgbClr val="262626"/>
                </a:solidFill>
              </a:rPr>
              <a:t>la </a:t>
            </a:r>
            <a:r>
              <a:rPr>
                <a:solidFill>
                  <a:srgbClr val="4B4B4B"/>
                </a:solidFill>
              </a:rPr>
              <a:t>direcci6n</a:t>
            </a:r>
            <a:r>
              <a:rPr spc="324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del</a:t>
            </a:r>
            <a:r>
              <a:rPr spc="140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equipo</a:t>
            </a:r>
            <a:r>
              <a:rPr>
                <a:solidFill>
                  <a:srgbClr val="B5B5B5"/>
                </a:solidFill>
              </a:rPr>
              <a:t>,</a:t>
            </a:r>
            <a:r>
              <a:rPr spc="190">
                <a:solidFill>
                  <a:srgbClr val="B5B5B5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debera</a:t>
            </a:r>
            <a:r>
              <a:rPr spc="204">
                <a:solidFill>
                  <a:srgbClr val="4B4B4B"/>
                </a:solidFill>
              </a:rPr>
              <a:t> </a:t>
            </a:r>
            <a:r>
              <a:t>hacerlo</a:t>
            </a:r>
            <a:r>
              <a:rPr spc="319"/>
              <a:t> </a:t>
            </a:r>
            <a:r>
              <a:rPr>
                <a:solidFill>
                  <a:srgbClr val="4B4B4B"/>
                </a:solidFill>
              </a:rPr>
              <a:t>sentado</a:t>
            </a:r>
            <a:r>
              <a:rPr spc="280">
                <a:solidFill>
                  <a:srgbClr val="4B4B4B"/>
                </a:solidFill>
              </a:rPr>
              <a:t> </a:t>
            </a:r>
            <a:r>
              <a:rPr sz="1400"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spc="260" sz="1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>
                <a:solidFill>
                  <a:srgbClr val="4B4B4B"/>
                </a:solidFill>
              </a:rPr>
              <a:t>solo</a:t>
            </a:r>
            <a:r>
              <a:rPr spc="159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pueden</a:t>
            </a:r>
            <a:r>
              <a:rPr spc="275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dar</a:t>
            </a:r>
            <a:r>
              <a:rPr spc="130">
                <a:solidFill>
                  <a:srgbClr val="4B4B4B"/>
                </a:solidFill>
              </a:rPr>
              <a:t> </a:t>
            </a:r>
            <a:r>
              <a:t>instrucciones</a:t>
            </a:r>
            <a:r>
              <a:rPr spc="319"/>
              <a:t> </a:t>
            </a:r>
            <a:r>
              <a:rPr>
                <a:solidFill>
                  <a:srgbClr val="4B4B4B"/>
                </a:solidFill>
              </a:rPr>
              <a:t>en</a:t>
            </a:r>
            <a:r>
              <a:rPr spc="104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los</a:t>
            </a:r>
            <a:r>
              <a:rPr spc="114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262626"/>
                </a:solidFill>
              </a:rPr>
              <a:t>tiempos</a:t>
            </a:r>
            <a:r>
              <a:rPr spc="260">
                <a:solidFill>
                  <a:srgbClr val="262626"/>
                </a:solidFill>
              </a:rPr>
              <a:t> </a:t>
            </a:r>
            <a:r>
              <a:t>o</a:t>
            </a:r>
            <a:r>
              <a:rPr spc="250"/>
              <a:t>  </a:t>
            </a:r>
            <a:r>
              <a:rPr>
                <a:solidFill>
                  <a:srgbClr val="4B4B4B"/>
                </a:solidFill>
              </a:rPr>
              <a:t>en</a:t>
            </a:r>
            <a:r>
              <a:rPr spc="220">
                <a:solidFill>
                  <a:srgbClr val="4B4B4B"/>
                </a:solidFill>
              </a:rPr>
              <a:t> </a:t>
            </a:r>
            <a:r>
              <a:rPr spc="-25">
                <a:solidFill>
                  <a:srgbClr val="4B4B4B"/>
                </a:solidFill>
              </a:rPr>
              <a:t>el </a:t>
            </a:r>
            <a:r>
              <a:rPr spc="-9">
                <a:solidFill>
                  <a:srgbClr val="4B4B4B"/>
                </a:solidFill>
              </a:rPr>
              <a:t>descanso</a:t>
            </a:r>
            <a:r>
              <a:rPr spc="135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363636"/>
                </a:solidFill>
              </a:rPr>
              <a:t>de</a:t>
            </a:r>
            <a:r>
              <a:rPr spc="-60">
                <a:solidFill>
                  <a:srgbClr val="363636"/>
                </a:solidFill>
              </a:rPr>
              <a:t> </a:t>
            </a:r>
            <a:r>
              <a:t>cada</a:t>
            </a:r>
            <a:r>
              <a:rPr spc="-145"/>
              <a:t> </a:t>
            </a:r>
            <a:r>
              <a:rPr spc="-9">
                <a:solidFill>
                  <a:srgbClr val="4B4B4B"/>
                </a:solidFill>
              </a:rPr>
              <a:t>per</a:t>
            </a:r>
            <a:r>
              <a:rPr spc="-9">
                <a:solidFill>
                  <a:srgbClr val="262626"/>
                </a:solidFill>
              </a:rPr>
              <a:t>i</a:t>
            </a:r>
            <a:r>
              <a:rPr spc="-9"/>
              <a:t>odo</a:t>
            </a:r>
            <a:r>
              <a:rPr spc="-9">
                <a:solidFill>
                  <a:srgbClr val="898989"/>
                </a:solidFill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object 2"/>
          <p:cNvSpPr txBox="1"/>
          <p:nvPr/>
        </p:nvSpPr>
        <p:spPr>
          <a:xfrm>
            <a:off x="7401200" y="341789"/>
            <a:ext cx="104140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50" sz="11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554" name="object 3"/>
          <p:cNvSpPr txBox="1"/>
          <p:nvPr/>
        </p:nvSpPr>
        <p:spPr>
          <a:xfrm>
            <a:off x="415090" y="657306"/>
            <a:ext cx="7137401" cy="7694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92759" indent="-243840">
              <a:spcBef>
                <a:spcPts val="100"/>
              </a:spcBef>
              <a:buClr>
                <a:srgbClr val="4B4B4B"/>
              </a:buClr>
              <a:buSzPct val="100000"/>
              <a:buAutoNum type="romanUcPeriod" startAt="4"/>
              <a:tabLst>
                <a:tab pos="482600" algn="l"/>
              </a:tabLst>
              <a:defRPr spc="-100" sz="1300" u="sng">
                <a:solidFill>
                  <a:srgbClr val="5B5B5B"/>
                </a:solidFill>
                <a:uFill>
                  <a:solidFill>
                    <a:srgbClr val="5B5B5B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ACREDITACION</a:t>
            </a:r>
            <a:r>
              <a:rPr spc="-45" u="none">
                <a:uFillTx/>
              </a:rPr>
              <a:t> </a:t>
            </a:r>
            <a:r>
              <a:rPr spc="-10" u="none">
                <a:solidFill>
                  <a:srgbClr val="6B6B6B"/>
                </a:solidFill>
                <a:uFillTx/>
              </a:rPr>
              <a:t>(CARNETS)</a:t>
            </a:r>
          </a:p>
          <a:p>
            <a:pPr marR="14604" indent="45719" algn="just">
              <a:lnSpc>
                <a:spcPct val="95500"/>
              </a:lnSpc>
              <a:spcBef>
                <a:spcPts val="1400"/>
              </a:spcBef>
              <a:defRPr sz="1100">
                <a:solidFill>
                  <a:srgbClr val="6B6B6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Ningun</a:t>
            </a:r>
            <a:r>
              <a:rPr spc="155"/>
              <a:t> </a:t>
            </a:r>
            <a:r>
              <a:rPr>
                <a:solidFill>
                  <a:srgbClr val="5B5B5B"/>
                </a:solidFill>
              </a:rPr>
              <a:t>dirigente</a:t>
            </a:r>
            <a:r>
              <a:rPr spc="175">
                <a:solidFill>
                  <a:srgbClr val="5B5B5B"/>
                </a:solidFill>
              </a:rPr>
              <a:t> </a:t>
            </a:r>
            <a:r>
              <a:t>o</a:t>
            </a:r>
            <a:r>
              <a:rPr spc="220"/>
              <a:t> </a:t>
            </a:r>
            <a:r>
              <a:rPr>
                <a:solidFill>
                  <a:srgbClr val="5B5B5B"/>
                </a:solidFill>
              </a:rPr>
              <a:t>asistente</a:t>
            </a:r>
            <a:r>
              <a:rPr spc="140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puede</a:t>
            </a:r>
            <a:r>
              <a:rPr spc="209">
                <a:solidFill>
                  <a:srgbClr val="4B4B4B"/>
                </a:solidFill>
              </a:rPr>
              <a:t> </a:t>
            </a:r>
            <a:r>
              <a:t>ser</a:t>
            </a:r>
            <a:r>
              <a:rPr spc="145"/>
              <a:t> </a:t>
            </a:r>
            <a:r>
              <a:rPr>
                <a:solidFill>
                  <a:srgbClr val="4B4B4B"/>
                </a:solidFill>
              </a:rPr>
              <a:t>incluido</a:t>
            </a:r>
            <a:r>
              <a:rPr spc="120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en</a:t>
            </a:r>
            <a:r>
              <a:rPr spc="145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mas</a:t>
            </a:r>
            <a:r>
              <a:rPr spc="170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de</a:t>
            </a:r>
            <a:r>
              <a:rPr spc="365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dos</a:t>
            </a:r>
            <a:r>
              <a:rPr spc="324">
                <a:solidFill>
                  <a:srgbClr val="4B4B4B"/>
                </a:solidFill>
              </a:rPr>
              <a:t> </a:t>
            </a:r>
            <a:r>
              <a:t>(2)</a:t>
            </a:r>
            <a:r>
              <a:rPr spc="229"/>
              <a:t> </a:t>
            </a:r>
            <a:r>
              <a:t>camels</a:t>
            </a:r>
            <a:r>
              <a:rPr spc="75"/>
              <a:t> </a:t>
            </a:r>
            <a:r>
              <a:rPr spc="50">
                <a:solidFill>
                  <a:srgbClr val="5B5B5B"/>
                </a:solidFill>
              </a:rPr>
              <a:t>por</a:t>
            </a:r>
            <a:r>
              <a:rPr spc="140">
                <a:solidFill>
                  <a:srgbClr val="5B5B5B"/>
                </a:solidFill>
              </a:rPr>
              <a:t> </a:t>
            </a:r>
            <a:r>
              <a:t>organizaci6n.</a:t>
            </a:r>
            <a:r>
              <a:rPr spc="345"/>
              <a:t> </a:t>
            </a:r>
            <a:r>
              <a:rPr>
                <a:solidFill>
                  <a:srgbClr val="4B4B4B"/>
                </a:solidFill>
              </a:rPr>
              <a:t>De</a:t>
            </a:r>
            <a:r>
              <a:rPr spc="300">
                <a:solidFill>
                  <a:srgbClr val="4B4B4B"/>
                </a:solidFill>
              </a:rPr>
              <a:t> </a:t>
            </a:r>
            <a:r>
              <a:t>encontrarse</a:t>
            </a:r>
            <a:r>
              <a:rPr spc="180"/>
              <a:t> </a:t>
            </a:r>
            <a:r>
              <a:rPr spc="-19"/>
              <a:t>esta </a:t>
            </a:r>
            <a:r>
              <a:t>situaci6n,</a:t>
            </a:r>
            <a:r>
              <a:rPr spc="70"/>
              <a:t> </a:t>
            </a:r>
            <a:r>
              <a:t>en</a:t>
            </a:r>
            <a:r>
              <a:rPr spc="164"/>
              <a:t> </a:t>
            </a:r>
            <a:r>
              <a:t>el</a:t>
            </a:r>
            <a:r>
              <a:rPr spc="164"/>
              <a:t> </a:t>
            </a:r>
            <a:r>
              <a:rPr>
                <a:solidFill>
                  <a:srgbClr val="4B4B4B"/>
                </a:solidFill>
              </a:rPr>
              <a:t>proceso</a:t>
            </a:r>
            <a:r>
              <a:rPr spc="-55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de</a:t>
            </a:r>
            <a:r>
              <a:rPr spc="4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inscripci6n,</a:t>
            </a:r>
            <a:r>
              <a:rPr spc="90">
                <a:solidFill>
                  <a:srgbClr val="4B4B4B"/>
                </a:solidFill>
              </a:rPr>
              <a:t> </a:t>
            </a:r>
            <a:r>
              <a:t>se</a:t>
            </a:r>
            <a:r>
              <a:rPr spc="225"/>
              <a:t> </a:t>
            </a:r>
            <a:r>
              <a:rPr>
                <a:solidFill>
                  <a:srgbClr val="4B4B4B"/>
                </a:solidFill>
              </a:rPr>
              <a:t>le</a:t>
            </a:r>
            <a:r>
              <a:rPr spc="215">
                <a:solidFill>
                  <a:srgbClr val="4B4B4B"/>
                </a:solidFill>
              </a:rPr>
              <a:t> </a:t>
            </a:r>
            <a:r>
              <a:rPr spc="-9">
                <a:solidFill>
                  <a:srgbClr val="4B4B4B"/>
                </a:solidFill>
              </a:rPr>
              <a:t>notificara</a:t>
            </a:r>
            <a:r>
              <a:rPr spc="70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a</a:t>
            </a:r>
            <a:r>
              <a:rPr spc="130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la</a:t>
            </a:r>
            <a:r>
              <a:rPr spc="30">
                <a:solidFill>
                  <a:srgbClr val="4B4B4B"/>
                </a:solidFill>
              </a:rPr>
              <a:t> </a:t>
            </a:r>
            <a:r>
              <a:t>organizaci6n</a:t>
            </a:r>
            <a:r>
              <a:rPr spc="79"/>
              <a:t> </a:t>
            </a:r>
            <a:r>
              <a:rPr>
                <a:solidFill>
                  <a:srgbClr val="4B4B4B"/>
                </a:solidFill>
              </a:rPr>
              <a:t>para</a:t>
            </a:r>
            <a:r>
              <a:rPr spc="25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que</a:t>
            </a:r>
            <a:r>
              <a:rPr spc="-39">
                <a:solidFill>
                  <a:srgbClr val="4B4B4B"/>
                </a:solidFill>
              </a:rPr>
              <a:t> </a:t>
            </a:r>
            <a:r>
              <a:t>sustituya</a:t>
            </a:r>
            <a:r>
              <a:rPr spc="85"/>
              <a:t> </a:t>
            </a:r>
            <a:r>
              <a:rPr>
                <a:solidFill>
                  <a:srgbClr val="5B5B5B"/>
                </a:solidFill>
              </a:rPr>
              <a:t>al</a:t>
            </a:r>
            <a:r>
              <a:rPr spc="164">
                <a:solidFill>
                  <a:srgbClr val="5B5B5B"/>
                </a:solidFill>
              </a:rPr>
              <a:t> </a:t>
            </a:r>
            <a:r>
              <a:t>entrenador</a:t>
            </a:r>
            <a:r>
              <a:rPr spc="95"/>
              <a:t> </a:t>
            </a:r>
            <a:r>
              <a:t>o</a:t>
            </a:r>
            <a:r>
              <a:rPr spc="120"/>
              <a:t>  </a:t>
            </a:r>
            <a:r>
              <a:rPr spc="-9"/>
              <a:t>asistente </a:t>
            </a:r>
            <a:r>
              <a:rPr spc="9">
                <a:solidFill>
                  <a:srgbClr val="5B5B5B"/>
                </a:solidFill>
              </a:rPr>
              <a:t>antes</a:t>
            </a:r>
            <a:r>
              <a:rPr spc="-30">
                <a:solidFill>
                  <a:srgbClr val="5B5B5B"/>
                </a:solidFill>
              </a:rPr>
              <a:t> </a:t>
            </a:r>
            <a:r>
              <a:rPr spc="9">
                <a:solidFill>
                  <a:srgbClr val="4B4B4B"/>
                </a:solidFill>
              </a:rPr>
              <a:t>de</a:t>
            </a:r>
            <a:r>
              <a:rPr spc="229">
                <a:solidFill>
                  <a:srgbClr val="4B4B4B"/>
                </a:solidFill>
              </a:rPr>
              <a:t> </a:t>
            </a:r>
            <a:r>
              <a:rPr spc="9"/>
              <a:t>comenzar</a:t>
            </a:r>
            <a:r>
              <a:rPr spc="60"/>
              <a:t> </a:t>
            </a:r>
            <a:r>
              <a:rPr spc="9">
                <a:solidFill>
                  <a:srgbClr val="4B4B4B"/>
                </a:solidFill>
              </a:rPr>
              <a:t>la</a:t>
            </a:r>
            <a:r>
              <a:rPr spc="290">
                <a:solidFill>
                  <a:srgbClr val="4B4B4B"/>
                </a:solidFill>
              </a:rPr>
              <a:t> </a:t>
            </a:r>
            <a:r>
              <a:rPr spc="9">
                <a:solidFill>
                  <a:srgbClr val="5B5B5B"/>
                </a:solidFill>
              </a:rPr>
              <a:t>temporada</a:t>
            </a:r>
            <a:r>
              <a:rPr spc="120">
                <a:solidFill>
                  <a:srgbClr val="5B5B5B"/>
                </a:solidFill>
              </a:rPr>
              <a:t> </a:t>
            </a:r>
            <a:r>
              <a:rPr spc="9"/>
              <a:t>Si</a:t>
            </a:r>
            <a:r>
              <a:rPr spc="234"/>
              <a:t> </a:t>
            </a:r>
            <a:r>
              <a:rPr spc="55">
                <a:solidFill>
                  <a:srgbClr val="5B5B5B"/>
                </a:solidFill>
              </a:rPr>
              <a:t>un</a:t>
            </a:r>
            <a:r>
              <a:rPr spc="50">
                <a:solidFill>
                  <a:srgbClr val="5B5B5B"/>
                </a:solidFill>
              </a:rPr>
              <a:t> </a:t>
            </a:r>
            <a:r>
              <a:rPr spc="9">
                <a:solidFill>
                  <a:srgbClr val="5B5B5B"/>
                </a:solidFill>
              </a:rPr>
              <a:t>entrenador</a:t>
            </a:r>
            <a:r>
              <a:rPr spc="45">
                <a:solidFill>
                  <a:srgbClr val="5B5B5B"/>
                </a:solidFill>
              </a:rPr>
              <a:t> </a:t>
            </a:r>
            <a:r>
              <a:rPr spc="9"/>
              <a:t>se</a:t>
            </a:r>
            <a:r>
              <a:rPr spc="104"/>
              <a:t> </a:t>
            </a:r>
            <a:r>
              <a:rPr spc="9"/>
              <a:t>elimina</a:t>
            </a:r>
            <a:r>
              <a:rPr spc="90"/>
              <a:t> </a:t>
            </a:r>
            <a:r>
              <a:rPr spc="9"/>
              <a:t>en</a:t>
            </a:r>
            <a:r>
              <a:rPr spc="175"/>
              <a:t> </a:t>
            </a:r>
            <a:r>
              <a:rPr spc="9">
                <a:solidFill>
                  <a:srgbClr val="4B4B4B"/>
                </a:solidFill>
              </a:rPr>
              <a:t>la</a:t>
            </a:r>
            <a:r>
              <a:rPr spc="110">
                <a:solidFill>
                  <a:srgbClr val="4B4B4B"/>
                </a:solidFill>
              </a:rPr>
              <a:t> </a:t>
            </a:r>
            <a:r>
              <a:rPr spc="9"/>
              <a:t>serie</a:t>
            </a:r>
            <a:r>
              <a:rPr spc="-70"/>
              <a:t> </a:t>
            </a:r>
            <a:r>
              <a:rPr spc="9">
                <a:solidFill>
                  <a:srgbClr val="4B4B4B"/>
                </a:solidFill>
              </a:rPr>
              <a:t>regular</a:t>
            </a:r>
            <a:r>
              <a:rPr spc="145">
                <a:solidFill>
                  <a:srgbClr val="4B4B4B"/>
                </a:solidFill>
              </a:rPr>
              <a:t> </a:t>
            </a:r>
            <a:r>
              <a:rPr spc="9">
                <a:solidFill>
                  <a:srgbClr val="838383"/>
                </a:solidFill>
              </a:rPr>
              <a:t>y</a:t>
            </a:r>
            <a:r>
              <a:rPr spc="-35">
                <a:solidFill>
                  <a:srgbClr val="838383"/>
                </a:solidFill>
              </a:rPr>
              <a:t> </a:t>
            </a:r>
            <a:r>
              <a:rPr spc="9">
                <a:solidFill>
                  <a:srgbClr val="4B4B4B"/>
                </a:solidFill>
              </a:rPr>
              <a:t>la</a:t>
            </a:r>
            <a:r>
              <a:rPr spc="175">
                <a:solidFill>
                  <a:srgbClr val="4B4B4B"/>
                </a:solidFill>
              </a:rPr>
              <a:t> </a:t>
            </a:r>
            <a:r>
              <a:rPr spc="9"/>
              <a:t>organizaci6n</a:t>
            </a:r>
            <a:r>
              <a:rPr spc="465"/>
              <a:t> </a:t>
            </a:r>
            <a:r>
              <a:rPr spc="9">
                <a:solidFill>
                  <a:srgbClr val="5B5B5B"/>
                </a:solidFill>
              </a:rPr>
              <a:t>requiere</a:t>
            </a:r>
            <a:r>
              <a:rPr spc="4">
                <a:solidFill>
                  <a:srgbClr val="5B5B5B"/>
                </a:solidFill>
              </a:rPr>
              <a:t> </a:t>
            </a:r>
            <a:r>
              <a:rPr spc="9">
                <a:solidFill>
                  <a:srgbClr val="4B4B4B"/>
                </a:solidFill>
              </a:rPr>
              <a:t>de</a:t>
            </a:r>
            <a:r>
              <a:rPr spc="215">
                <a:solidFill>
                  <a:srgbClr val="4B4B4B"/>
                </a:solidFill>
              </a:rPr>
              <a:t> </a:t>
            </a:r>
            <a:r>
              <a:rPr spc="-25"/>
              <a:t>sus </a:t>
            </a:r>
            <a:r>
              <a:rPr spc="-9"/>
              <a:t>servicios</a:t>
            </a:r>
            <a:r>
              <a:rPr spc="15"/>
              <a:t> </a:t>
            </a:r>
            <a:r>
              <a:rPr>
                <a:solidFill>
                  <a:srgbClr val="4B4B4B"/>
                </a:solidFill>
              </a:rPr>
              <a:t>puede</a:t>
            </a:r>
            <a:r>
              <a:rPr spc="30">
                <a:solidFill>
                  <a:srgbClr val="4B4B4B"/>
                </a:solidFill>
              </a:rPr>
              <a:t> </a:t>
            </a:r>
            <a:r>
              <a:t>ser</a:t>
            </a:r>
            <a:r>
              <a:rPr spc="79"/>
              <a:t> </a:t>
            </a:r>
            <a:r>
              <a:rPr>
                <a:solidFill>
                  <a:srgbClr val="5B5B5B"/>
                </a:solidFill>
              </a:rPr>
              <a:t>incluido</a:t>
            </a:r>
            <a:r>
              <a:rPr spc="9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posteriormente</a:t>
            </a:r>
            <a:r>
              <a:rPr spc="-15">
                <a:solidFill>
                  <a:srgbClr val="4B4B4B"/>
                </a:solidFill>
              </a:rPr>
              <a:t> </a:t>
            </a:r>
            <a:r>
              <a:t>en</a:t>
            </a:r>
            <a:r>
              <a:rPr spc="164"/>
              <a:t> </a:t>
            </a:r>
            <a:r>
              <a:rPr>
                <a:solidFill>
                  <a:srgbClr val="4B4B4B"/>
                </a:solidFill>
              </a:rPr>
              <a:t>la</a:t>
            </a:r>
            <a:r>
              <a:rPr spc="240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hoja</a:t>
            </a:r>
            <a:r>
              <a:rPr spc="90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de</a:t>
            </a:r>
            <a:r>
              <a:rPr spc="114">
                <a:solidFill>
                  <a:srgbClr val="5B5B5B"/>
                </a:solidFill>
              </a:rPr>
              <a:t> </a:t>
            </a:r>
            <a:r>
              <a:t>carnet.</a:t>
            </a:r>
            <a:r>
              <a:rPr spc="370"/>
              <a:t> </a:t>
            </a:r>
            <a:r>
              <a:rPr>
                <a:solidFill>
                  <a:srgbClr val="5B5B5B"/>
                </a:solidFill>
              </a:rPr>
              <a:t>Para</a:t>
            </a:r>
            <a:r>
              <a:rPr spc="65">
                <a:solidFill>
                  <a:srgbClr val="5B5B5B"/>
                </a:solidFill>
              </a:rPr>
              <a:t> </a:t>
            </a:r>
            <a:r>
              <a:t>asi</a:t>
            </a:r>
            <a:r>
              <a:rPr spc="55"/>
              <a:t> </a:t>
            </a:r>
            <a:r>
              <a:rPr>
                <a:solidFill>
                  <a:srgbClr val="5B5B5B"/>
                </a:solidFill>
              </a:rPr>
              <a:t>hacerlo,</a:t>
            </a:r>
            <a:r>
              <a:rPr spc="140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debera</a:t>
            </a:r>
            <a:r>
              <a:rPr spc="4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informar</a:t>
            </a:r>
            <a:r>
              <a:rPr spc="150">
                <a:solidFill>
                  <a:srgbClr val="5B5B5B"/>
                </a:solidFill>
              </a:rPr>
              <a:t>  </a:t>
            </a:r>
            <a:r>
              <a:t>su</a:t>
            </a:r>
            <a:r>
              <a:rPr spc="409"/>
              <a:t> </a:t>
            </a:r>
            <a:r>
              <a:rPr>
                <a:solidFill>
                  <a:srgbClr val="4B4B4B"/>
                </a:solidFill>
              </a:rPr>
              <a:t>intenci6n</a:t>
            </a:r>
            <a:r>
              <a:rPr spc="85">
                <a:solidFill>
                  <a:srgbClr val="4B4B4B"/>
                </a:solidFill>
              </a:rPr>
              <a:t> </a:t>
            </a:r>
            <a:r>
              <a:rPr spc="-25">
                <a:solidFill>
                  <a:srgbClr val="5B5B5B"/>
                </a:solidFill>
              </a:rPr>
              <a:t>per </a:t>
            </a:r>
            <a:r>
              <a:t>escrito</a:t>
            </a:r>
            <a:r>
              <a:rPr spc="-85"/>
              <a:t> </a:t>
            </a:r>
            <a:r>
              <a:rPr>
                <a:solidFill>
                  <a:srgbClr val="5B5B5B"/>
                </a:solidFill>
              </a:rPr>
              <a:t>a</a:t>
            </a:r>
            <a:r>
              <a:rPr spc="-39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liga</a:t>
            </a:r>
            <a:r>
              <a:rPr spc="50">
                <a:solidFill>
                  <a:srgbClr val="4B4B4B"/>
                </a:solidFill>
              </a:rPr>
              <a:t> </a:t>
            </a:r>
            <a:r>
              <a:rPr spc="-25">
                <a:solidFill>
                  <a:srgbClr val="838383"/>
                </a:solidFill>
              </a:rPr>
              <a:t>y,</a:t>
            </a:r>
            <a:r>
              <a:rPr spc="-104">
                <a:solidFill>
                  <a:srgbClr val="838383"/>
                </a:solidFill>
              </a:rPr>
              <a:t> </a:t>
            </a:r>
            <a:r>
              <a:t>esta</a:t>
            </a:r>
            <a:r>
              <a:rPr spc="-70"/>
              <a:t> </a:t>
            </a:r>
            <a:r>
              <a:rPr spc="-19">
                <a:solidFill>
                  <a:srgbClr val="5B5B5B"/>
                </a:solidFill>
              </a:rPr>
              <a:t>ultima,</a:t>
            </a:r>
            <a:r>
              <a:rPr spc="135">
                <a:solidFill>
                  <a:srgbClr val="5B5B5B"/>
                </a:solidFill>
              </a:rPr>
              <a:t> </a:t>
            </a:r>
            <a:r>
              <a:rPr spc="-9">
                <a:solidFill>
                  <a:srgbClr val="5B5B5B"/>
                </a:solidFill>
              </a:rPr>
              <a:t>determinara</a:t>
            </a:r>
            <a:r>
              <a:rPr spc="159">
                <a:solidFill>
                  <a:srgbClr val="5B5B5B"/>
                </a:solidFill>
              </a:rPr>
              <a:t> </a:t>
            </a:r>
            <a:r>
              <a:t>su</a:t>
            </a:r>
            <a:r>
              <a:rPr spc="-95"/>
              <a:t> </a:t>
            </a:r>
            <a:r>
              <a:rPr spc="-9"/>
              <a:t>elegibilidad.</a:t>
            </a:r>
            <a:r>
              <a:rPr spc="290"/>
              <a:t> </a:t>
            </a:r>
            <a:r>
              <a:t>Esta</a:t>
            </a:r>
            <a:r>
              <a:rPr spc="-114"/>
              <a:t> </a:t>
            </a:r>
            <a:r>
              <a:rPr>
                <a:solidFill>
                  <a:srgbClr val="5B5B5B"/>
                </a:solidFill>
              </a:rPr>
              <a:t>regla</a:t>
            </a:r>
            <a:r>
              <a:rPr spc="-30">
                <a:solidFill>
                  <a:srgbClr val="5B5B5B"/>
                </a:solidFill>
              </a:rPr>
              <a:t> </a:t>
            </a:r>
            <a:r>
              <a:t>es</a:t>
            </a:r>
            <a:r>
              <a:rPr spc="-70"/>
              <a:t> </a:t>
            </a:r>
            <a:r>
              <a:rPr spc="-9"/>
              <a:t>extensiva</a:t>
            </a:r>
            <a:r>
              <a:rPr spc="200"/>
              <a:t> </a:t>
            </a:r>
            <a:r>
              <a:rPr>
                <a:solidFill>
                  <a:srgbClr val="5B5B5B"/>
                </a:solidFill>
              </a:rPr>
              <a:t>a</a:t>
            </a:r>
            <a:r>
              <a:rPr spc="-60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los</a:t>
            </a:r>
            <a:r>
              <a:rPr spc="85">
                <a:solidFill>
                  <a:srgbClr val="4B4B4B"/>
                </a:solidFill>
              </a:rPr>
              <a:t> </a:t>
            </a:r>
            <a:r>
              <a:rPr spc="-9">
                <a:solidFill>
                  <a:srgbClr val="5B5B5B"/>
                </a:solidFill>
              </a:rPr>
              <a:t>asistentes.</a:t>
            </a:r>
          </a:p>
          <a:p>
            <a:pPr marL="494030" indent="-220979">
              <a:spcBef>
                <a:spcPts val="1200"/>
              </a:spcBef>
              <a:buSzPct val="100000"/>
              <a:buAutoNum type="romanUcPeriod" startAt="5"/>
              <a:tabLst>
                <a:tab pos="482600" algn="l"/>
              </a:tabLst>
              <a:defRPr spc="-100" sz="1300" u="sng">
                <a:solidFill>
                  <a:srgbClr val="5B5B5B"/>
                </a:solidFill>
                <a:uFill>
                  <a:solidFill>
                    <a:srgbClr val="5B5B5B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CERTIFICACION</a:t>
            </a:r>
            <a:r>
              <a:rPr spc="-45"/>
              <a:t> </a:t>
            </a:r>
            <a:r>
              <a:rPr spc="-10">
                <a:solidFill>
                  <a:srgbClr val="6B6B6B"/>
                </a:solidFill>
              </a:rPr>
              <a:t>N</a:t>
            </a:r>
            <a:r>
              <a:rPr spc="-10">
                <a:solidFill>
                  <a:srgbClr val="363636"/>
                </a:solidFill>
              </a:rPr>
              <a:t>I</a:t>
            </a:r>
            <a:r>
              <a:rPr spc="-10"/>
              <a:t>VEL</a:t>
            </a:r>
            <a:r>
              <a:rPr spc="-10" u="none">
                <a:solidFill>
                  <a:srgbClr val="363636"/>
                </a:solidFill>
                <a:uFillTx/>
              </a:rPr>
              <a:t>I</a:t>
            </a:r>
          </a:p>
          <a:p>
            <a:pPr marR="5080" indent="41275">
              <a:lnSpc>
                <a:spcPct val="100899"/>
              </a:lnSpc>
              <a:spcBef>
                <a:spcPts val="1300"/>
              </a:spcBef>
              <a:defRPr sz="1100">
                <a:solidFill>
                  <a:srgbClr val="4B4B4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Para</a:t>
            </a:r>
            <a:r>
              <a:rPr spc="100"/>
              <a:t> </a:t>
            </a:r>
            <a:r>
              <a:t>poder</a:t>
            </a:r>
            <a:r>
              <a:rPr spc="100"/>
              <a:t> </a:t>
            </a:r>
            <a:r>
              <a:rPr>
                <a:solidFill>
                  <a:srgbClr val="5B5B5B"/>
                </a:solidFill>
              </a:rPr>
              <a:t>dirigir</a:t>
            </a:r>
            <a:r>
              <a:rPr spc="85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6B6B6B"/>
                </a:solidFill>
              </a:rPr>
              <a:t>en</a:t>
            </a:r>
            <a:r>
              <a:rPr spc="300">
                <a:solidFill>
                  <a:srgbClr val="6B6B6B"/>
                </a:solidFill>
              </a:rPr>
              <a:t> </a:t>
            </a:r>
            <a:r>
              <a:t>Puerto</a:t>
            </a:r>
            <a:r>
              <a:rPr spc="135"/>
              <a:t> </a:t>
            </a:r>
            <a:r>
              <a:rPr>
                <a:solidFill>
                  <a:srgbClr val="6B6B6B"/>
                </a:solidFill>
              </a:rPr>
              <a:t>Rico</a:t>
            </a:r>
            <a:r>
              <a:rPr spc="125">
                <a:solidFill>
                  <a:srgbClr val="6B6B6B"/>
                </a:solidFill>
              </a:rPr>
              <a:t> </a:t>
            </a:r>
            <a:r>
              <a:rPr>
                <a:solidFill>
                  <a:srgbClr val="6B6B6B"/>
                </a:solidFill>
              </a:rPr>
              <a:t>Little</a:t>
            </a:r>
            <a:r>
              <a:rPr spc="225">
                <a:solidFill>
                  <a:srgbClr val="6B6B6B"/>
                </a:solidFill>
              </a:rPr>
              <a:t> </a:t>
            </a:r>
            <a:r>
              <a:rPr>
                <a:solidFill>
                  <a:srgbClr val="6B6B6B"/>
                </a:solidFill>
              </a:rPr>
              <a:t>Lads</a:t>
            </a:r>
            <a:r>
              <a:rPr spc="95">
                <a:solidFill>
                  <a:srgbClr val="6B6B6B"/>
                </a:solidFill>
              </a:rPr>
              <a:t> </a:t>
            </a:r>
            <a:r>
              <a:rPr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r>
              <a:rPr spc="27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>
                <a:solidFill>
                  <a:srgbClr val="5B5B5B"/>
                </a:solidFill>
              </a:rPr>
              <a:t>Basketball</a:t>
            </a:r>
            <a:r>
              <a:rPr spc="234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Inc.</a:t>
            </a:r>
            <a:r>
              <a:rPr spc="130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6B6B6B"/>
                </a:solidFill>
              </a:rPr>
              <a:t>es</a:t>
            </a:r>
            <a:r>
              <a:rPr spc="130">
                <a:solidFill>
                  <a:srgbClr val="6B6B6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requisito</a:t>
            </a:r>
            <a:r>
              <a:rPr spc="45">
                <a:solidFill>
                  <a:srgbClr val="5B5B5B"/>
                </a:solidFill>
              </a:rPr>
              <a:t> </a:t>
            </a:r>
            <a:r>
              <a:t>indispensable</a:t>
            </a:r>
            <a:r>
              <a:rPr spc="234"/>
              <a:t> </a:t>
            </a:r>
            <a:r>
              <a:rPr>
                <a:solidFill>
                  <a:srgbClr val="5B5B5B"/>
                </a:solidFill>
              </a:rPr>
              <a:t>tener</a:t>
            </a:r>
            <a:r>
              <a:rPr spc="79">
                <a:solidFill>
                  <a:srgbClr val="5B5B5B"/>
                </a:solidFill>
              </a:rPr>
              <a:t> </a:t>
            </a:r>
            <a:r>
              <a:t>la</a:t>
            </a:r>
            <a:r>
              <a:rPr spc="254"/>
              <a:t> </a:t>
            </a:r>
            <a:r>
              <a:rPr>
                <a:solidFill>
                  <a:srgbClr val="6B6B6B"/>
                </a:solidFill>
              </a:rPr>
              <a:t>certificaci6n</a:t>
            </a:r>
            <a:r>
              <a:rPr spc="254">
                <a:solidFill>
                  <a:srgbClr val="6B6B6B"/>
                </a:solidFill>
              </a:rPr>
              <a:t> </a:t>
            </a:r>
            <a:r>
              <a:rPr spc="-25">
                <a:solidFill>
                  <a:srgbClr val="5B5B5B"/>
                </a:solidFill>
              </a:rPr>
              <a:t>de </a:t>
            </a:r>
            <a:r>
              <a:rPr>
                <a:solidFill>
                  <a:srgbClr val="838383"/>
                </a:solidFill>
              </a:rPr>
              <a:t>Nivel</a:t>
            </a:r>
            <a:r>
              <a:rPr spc="170">
                <a:solidFill>
                  <a:srgbClr val="838383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I</a:t>
            </a:r>
            <a:r>
              <a:rPr spc="159">
                <a:solidFill>
                  <a:srgbClr val="5B5B5B"/>
                </a:solidFill>
              </a:rPr>
              <a:t> </a:t>
            </a:r>
            <a:r>
              <a:t>que</a:t>
            </a:r>
            <a:r>
              <a:rPr spc="270"/>
              <a:t> </a:t>
            </a:r>
            <a:r>
              <a:rPr>
                <a:solidFill>
                  <a:srgbClr val="6B6B6B"/>
                </a:solidFill>
              </a:rPr>
              <a:t>otorga</a:t>
            </a:r>
            <a:r>
              <a:rPr spc="125">
                <a:solidFill>
                  <a:srgbClr val="6B6B6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la</a:t>
            </a:r>
            <a:r>
              <a:rPr spc="150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Federaci6n</a:t>
            </a:r>
            <a:r>
              <a:rPr spc="215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de</a:t>
            </a:r>
            <a:r>
              <a:rPr spc="385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Baloncesto</a:t>
            </a:r>
            <a:r>
              <a:rPr spc="195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de</a:t>
            </a:r>
            <a:r>
              <a:rPr spc="390">
                <a:solidFill>
                  <a:srgbClr val="5B5B5B"/>
                </a:solidFill>
              </a:rPr>
              <a:t> </a:t>
            </a:r>
            <a:r>
              <a:t>Puerto</a:t>
            </a:r>
            <a:r>
              <a:rPr spc="110"/>
              <a:t> </a:t>
            </a:r>
            <a:r>
              <a:t>Rico.</a:t>
            </a:r>
            <a:r>
              <a:rPr spc="110"/>
              <a:t> </a:t>
            </a:r>
            <a:r>
              <a:rPr>
                <a:solidFill>
                  <a:srgbClr val="6B6B6B"/>
                </a:solidFill>
              </a:rPr>
              <a:t>El</a:t>
            </a:r>
            <a:r>
              <a:rPr spc="254">
                <a:solidFill>
                  <a:srgbClr val="6B6B6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asistente</a:t>
            </a:r>
            <a:r>
              <a:rPr spc="120">
                <a:solidFill>
                  <a:srgbClr val="5B5B5B"/>
                </a:solidFill>
              </a:rPr>
              <a:t> </a:t>
            </a:r>
            <a:r>
              <a:t>que</a:t>
            </a:r>
            <a:r>
              <a:rPr spc="164"/>
              <a:t> </a:t>
            </a:r>
            <a:r>
              <a:rPr>
                <a:solidFill>
                  <a:srgbClr val="5B5B5B"/>
                </a:solidFill>
              </a:rPr>
              <a:t>posea</a:t>
            </a:r>
            <a:r>
              <a:rPr spc="110">
                <a:solidFill>
                  <a:srgbClr val="5B5B5B"/>
                </a:solidFill>
              </a:rPr>
              <a:t> </a:t>
            </a:r>
            <a:r>
              <a:t>la</a:t>
            </a:r>
            <a:r>
              <a:rPr spc="180"/>
              <a:t> </a:t>
            </a:r>
            <a:r>
              <a:rPr>
                <a:solidFill>
                  <a:srgbClr val="6B6B6B"/>
                </a:solidFill>
              </a:rPr>
              <a:t>certificaci6n</a:t>
            </a:r>
            <a:r>
              <a:rPr spc="145">
                <a:solidFill>
                  <a:srgbClr val="6B6B6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de</a:t>
            </a:r>
            <a:r>
              <a:rPr spc="465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nivel</a:t>
            </a:r>
            <a:r>
              <a:rPr spc="60">
                <a:solidFill>
                  <a:srgbClr val="5B5B5B"/>
                </a:solidFill>
              </a:rPr>
              <a:t> </a:t>
            </a:r>
            <a:r>
              <a:rPr spc="-50">
                <a:latin typeface="Arial"/>
                <a:ea typeface="Arial"/>
                <a:cs typeface="Arial"/>
                <a:sym typeface="Arial"/>
              </a:rPr>
              <a:t>1 </a:t>
            </a:r>
            <a:r>
              <a:rPr spc="-9">
                <a:solidFill>
                  <a:srgbClr val="5B5B5B"/>
                </a:solidFill>
              </a:rPr>
              <a:t>tambien</a:t>
            </a:r>
            <a:r>
              <a:rPr spc="9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6B6B6B"/>
                </a:solidFill>
              </a:rPr>
              <a:t>esta</a:t>
            </a:r>
            <a:r>
              <a:rPr spc="-155">
                <a:solidFill>
                  <a:srgbClr val="6B6B6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autorizado</a:t>
            </a:r>
            <a:r>
              <a:rPr spc="120">
                <a:solidFill>
                  <a:srgbClr val="5B5B5B"/>
                </a:solidFill>
              </a:rPr>
              <a:t> </a:t>
            </a:r>
            <a:r>
              <a:t>paradirigir.</a:t>
            </a:r>
            <a:r>
              <a:rPr spc="140"/>
              <a:t>  </a:t>
            </a:r>
            <a:r>
              <a:rPr spc="-9">
                <a:solidFill>
                  <a:srgbClr val="838383"/>
                </a:solidFill>
              </a:rPr>
              <a:t>Ningun</a:t>
            </a:r>
            <a:r>
              <a:rPr spc="90">
                <a:solidFill>
                  <a:srgbClr val="838383"/>
                </a:solidFill>
              </a:rPr>
              <a:t> </a:t>
            </a:r>
            <a:r>
              <a:rPr>
                <a:solidFill>
                  <a:srgbClr val="6B6B6B"/>
                </a:solidFill>
              </a:rPr>
              <a:t>curso</a:t>
            </a:r>
            <a:r>
              <a:rPr spc="-104">
                <a:solidFill>
                  <a:srgbClr val="6B6B6B"/>
                </a:solidFill>
              </a:rPr>
              <a:t> </a:t>
            </a:r>
            <a:r>
              <a:rPr>
                <a:solidFill>
                  <a:srgbClr val="6B6B6B"/>
                </a:solidFill>
              </a:rPr>
              <a:t>o</a:t>
            </a:r>
            <a:r>
              <a:rPr spc="-60">
                <a:solidFill>
                  <a:srgbClr val="6B6B6B"/>
                </a:solidFill>
              </a:rPr>
              <a:t> </a:t>
            </a:r>
            <a:r>
              <a:rPr spc="-25">
                <a:solidFill>
                  <a:srgbClr val="6B6B6B"/>
                </a:solidFill>
              </a:rPr>
              <a:t>certificaci6n</a:t>
            </a:r>
            <a:r>
              <a:rPr spc="285">
                <a:solidFill>
                  <a:srgbClr val="6B6B6B"/>
                </a:solidFill>
              </a:rPr>
              <a:t> </a:t>
            </a:r>
            <a:r>
              <a:rPr spc="-19">
                <a:solidFill>
                  <a:srgbClr val="6B6B6B"/>
                </a:solidFill>
              </a:rPr>
              <a:t>sustituye</a:t>
            </a:r>
            <a:r>
              <a:rPr spc="150">
                <a:solidFill>
                  <a:srgbClr val="6B6B6B"/>
                </a:solidFill>
              </a:rPr>
              <a:t> </a:t>
            </a:r>
            <a:r>
              <a:rPr>
                <a:solidFill>
                  <a:srgbClr val="6B6B6B"/>
                </a:solidFill>
              </a:rPr>
              <a:t>este</a:t>
            </a:r>
            <a:r>
              <a:rPr spc="-159">
                <a:solidFill>
                  <a:srgbClr val="6B6B6B"/>
                </a:solidFill>
              </a:rPr>
              <a:t> </a:t>
            </a:r>
            <a:r>
              <a:rPr spc="-9"/>
              <a:t>requisito.</a:t>
            </a:r>
          </a:p>
          <a:p>
            <a:pPr marL="497840" indent="-219075">
              <a:spcBef>
                <a:spcPts val="1200"/>
              </a:spcBef>
              <a:buClr>
                <a:srgbClr val="5B5B5B"/>
              </a:buClr>
              <a:buSzPct val="108694"/>
              <a:buAutoNum type="romanUcPeriod" startAt="6"/>
              <a:tabLst>
                <a:tab pos="495300" algn="l"/>
              </a:tabLst>
              <a:defRPr spc="-9" sz="1100" u="sng">
                <a:solidFill>
                  <a:srgbClr val="6B6B6B"/>
                </a:solidFill>
                <a:uFill>
                  <a:solidFill>
                    <a:srgbClr val="6B6B6B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CONGRE.SJLLO</a:t>
            </a:r>
          </a:p>
          <a:p>
            <a:pPr marR="14604" indent="41275" algn="just">
              <a:lnSpc>
                <a:spcPct val="102298"/>
              </a:lnSpc>
              <a:spcBef>
                <a:spcPts val="1200"/>
              </a:spcBef>
              <a:defRPr sz="11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Puerto</a:t>
            </a:r>
            <a:r>
              <a:rPr spc="400"/>
              <a:t> </a:t>
            </a:r>
            <a:r>
              <a:t>Rico</a:t>
            </a:r>
            <a:r>
              <a:rPr spc="355"/>
              <a:t> </a:t>
            </a:r>
            <a:r>
              <a:rPr>
                <a:solidFill>
                  <a:srgbClr val="4B4B4B"/>
                </a:solidFill>
              </a:rPr>
              <a:t>Little</a:t>
            </a:r>
            <a:r>
              <a:rPr spc="295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6B6B6B"/>
                </a:solidFill>
              </a:rPr>
              <a:t>Lads</a:t>
            </a:r>
            <a:r>
              <a:rPr spc="340">
                <a:solidFill>
                  <a:srgbClr val="6B6B6B"/>
                </a:solidFill>
              </a:rPr>
              <a:t> </a:t>
            </a:r>
            <a:r>
              <a:rPr>
                <a:latin typeface="Arial"/>
                <a:ea typeface="Arial"/>
                <a:cs typeface="Arial"/>
                <a:sym typeface="Arial"/>
              </a:rPr>
              <a:t>&amp;</a:t>
            </a:r>
            <a:r>
              <a:rPr spc="9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>
                <a:solidFill>
                  <a:srgbClr val="6B6B6B"/>
                </a:solidFill>
              </a:rPr>
              <a:t>Lassies</a:t>
            </a:r>
            <a:r>
              <a:rPr spc="245">
                <a:solidFill>
                  <a:srgbClr val="6B6B6B"/>
                </a:solidFill>
              </a:rPr>
              <a:t> </a:t>
            </a:r>
            <a:r>
              <a:t>realiza</a:t>
            </a:r>
            <a:r>
              <a:rPr spc="370"/>
              <a:t> </a:t>
            </a:r>
            <a:r>
              <a:rPr spc="55"/>
              <a:t>un</a:t>
            </a:r>
            <a:r>
              <a:rPr spc="270"/>
              <a:t> </a:t>
            </a:r>
            <a:r>
              <a:rPr>
                <a:solidFill>
                  <a:srgbClr val="6B6B6B"/>
                </a:solidFill>
              </a:rPr>
              <a:t>congresillo</a:t>
            </a:r>
            <a:r>
              <a:rPr spc="355">
                <a:solidFill>
                  <a:srgbClr val="6B6B6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antes</a:t>
            </a:r>
            <a:r>
              <a:rPr spc="254">
                <a:solidFill>
                  <a:srgbClr val="4B4B4B"/>
                </a:solidFill>
              </a:rPr>
              <a:t> </a:t>
            </a:r>
            <a:r>
              <a:t>de!</a:t>
            </a:r>
            <a:r>
              <a:rPr spc="355"/>
              <a:t> </a:t>
            </a:r>
            <a:r>
              <a:rPr>
                <a:solidFill>
                  <a:srgbClr val="363636"/>
                </a:solidFill>
              </a:rPr>
              <a:t>inicio</a:t>
            </a:r>
            <a:r>
              <a:rPr spc="270">
                <a:solidFill>
                  <a:srgbClr val="363636"/>
                </a:solidFill>
              </a:rPr>
              <a:t> </a:t>
            </a:r>
            <a:r>
              <a:rPr spc="50"/>
              <a:t>de</a:t>
            </a:r>
            <a:r>
              <a:rPr spc="484"/>
              <a:t> </a:t>
            </a:r>
            <a:r>
              <a:rPr>
                <a:solidFill>
                  <a:srgbClr val="6B6B6B"/>
                </a:solidFill>
              </a:rPr>
              <a:t>cada</a:t>
            </a:r>
            <a:r>
              <a:rPr spc="340">
                <a:solidFill>
                  <a:srgbClr val="6B6B6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temporada.</a:t>
            </a:r>
            <a:r>
              <a:rPr spc="395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Durante</a:t>
            </a:r>
            <a:r>
              <a:rPr spc="300">
                <a:solidFill>
                  <a:srgbClr val="4B4B4B"/>
                </a:solidFill>
              </a:rPr>
              <a:t> </a:t>
            </a:r>
            <a:r>
              <a:rPr spc="-9"/>
              <a:t>dicho </a:t>
            </a:r>
            <a:r>
              <a:rPr>
                <a:solidFill>
                  <a:srgbClr val="6B6B6B"/>
                </a:solidFill>
              </a:rPr>
              <a:t>congresillo</a:t>
            </a:r>
            <a:r>
              <a:rPr spc="114">
                <a:solidFill>
                  <a:srgbClr val="6B6B6B"/>
                </a:solidFill>
              </a:rPr>
              <a:t> </a:t>
            </a:r>
            <a:r>
              <a:rPr>
                <a:solidFill>
                  <a:srgbClr val="6B6B6B"/>
                </a:solidFill>
              </a:rPr>
              <a:t>se</a:t>
            </a:r>
            <a:r>
              <a:rPr spc="234">
                <a:solidFill>
                  <a:srgbClr val="6B6B6B"/>
                </a:solidFill>
              </a:rPr>
              <a:t> </a:t>
            </a:r>
            <a:r>
              <a:t>discute</a:t>
            </a:r>
            <a:r>
              <a:rPr spc="-19"/>
              <a:t> </a:t>
            </a:r>
            <a:r>
              <a:rPr>
                <a:solidFill>
                  <a:srgbClr val="6B6B6B"/>
                </a:solidFill>
              </a:rPr>
              <a:t>el</a:t>
            </a:r>
            <a:r>
              <a:rPr spc="265">
                <a:solidFill>
                  <a:srgbClr val="6B6B6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reglamento</a:t>
            </a:r>
            <a:r>
              <a:rPr spc="39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6B6B6B"/>
                </a:solidFill>
              </a:rPr>
              <a:t>oficial</a:t>
            </a:r>
            <a:r>
              <a:rPr spc="65">
                <a:solidFill>
                  <a:srgbClr val="6B6B6B"/>
                </a:solidFill>
              </a:rPr>
              <a:t> </a:t>
            </a:r>
            <a:r>
              <a:t>de</a:t>
            </a:r>
            <a:r>
              <a:rPr spc="375"/>
              <a:t> </a:t>
            </a:r>
            <a:r>
              <a:rPr>
                <a:solidFill>
                  <a:srgbClr val="4B4B4B"/>
                </a:solidFill>
              </a:rPr>
              <a:t>la</a:t>
            </a:r>
            <a:r>
              <a:rPr spc="175">
                <a:solidFill>
                  <a:srgbClr val="4B4B4B"/>
                </a:solidFill>
              </a:rPr>
              <a:t> </a:t>
            </a:r>
            <a:r>
              <a:t>temporada</a:t>
            </a:r>
            <a:r>
              <a:rPr spc="45"/>
              <a:t> </a:t>
            </a:r>
            <a:r>
              <a:t>incluyendo</a:t>
            </a:r>
            <a:r>
              <a:rPr spc="-9"/>
              <a:t> </a:t>
            </a:r>
            <a:r>
              <a:rPr>
                <a:solidFill>
                  <a:srgbClr val="6B6B6B"/>
                </a:solidFill>
              </a:rPr>
              <a:t>el</a:t>
            </a:r>
            <a:r>
              <a:rPr spc="85">
                <a:solidFill>
                  <a:srgbClr val="6B6B6B"/>
                </a:solidFill>
              </a:rPr>
              <a:t> </a:t>
            </a:r>
            <a:r>
              <a:rPr>
                <a:solidFill>
                  <a:srgbClr val="6B6B6B"/>
                </a:solidFill>
              </a:rPr>
              <a:t>sistema </a:t>
            </a:r>
            <a:r>
              <a:rPr>
                <a:solidFill>
                  <a:srgbClr val="4B4B4B"/>
                </a:solidFill>
              </a:rPr>
              <a:t>de</a:t>
            </a:r>
            <a:r>
              <a:rPr spc="260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torneo.</a:t>
            </a:r>
            <a:r>
              <a:rPr spc="15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6B6B6B"/>
                </a:solidFill>
              </a:rPr>
              <a:t>El</a:t>
            </a:r>
            <a:r>
              <a:rPr spc="155">
                <a:solidFill>
                  <a:srgbClr val="6B6B6B"/>
                </a:solidFill>
              </a:rPr>
              <a:t> </a:t>
            </a:r>
            <a:r>
              <a:t>mismo</a:t>
            </a:r>
            <a:r>
              <a:rPr spc="45"/>
              <a:t> </a:t>
            </a:r>
            <a:r>
              <a:rPr>
                <a:solidFill>
                  <a:srgbClr val="6B6B6B"/>
                </a:solidFill>
              </a:rPr>
              <a:t>es</a:t>
            </a:r>
            <a:r>
              <a:rPr spc="490">
                <a:solidFill>
                  <a:srgbClr val="6B6B6B"/>
                </a:solidFill>
              </a:rPr>
              <a:t> </a:t>
            </a:r>
            <a:r>
              <a:rPr spc="-9"/>
              <a:t>requisito </a:t>
            </a:r>
            <a:r>
              <a:rPr>
                <a:solidFill>
                  <a:srgbClr val="4B4B4B"/>
                </a:solidFill>
              </a:rPr>
              <a:t>para</a:t>
            </a:r>
            <a:r>
              <a:rPr spc="-70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participar</a:t>
            </a:r>
            <a:r>
              <a:rPr spc="125">
                <a:solidFill>
                  <a:srgbClr val="4B4B4B"/>
                </a:solidFill>
              </a:rPr>
              <a:t> </a:t>
            </a:r>
            <a:r>
              <a:t>en</a:t>
            </a:r>
            <a:r>
              <a:rPr spc="-70"/>
              <a:t> </a:t>
            </a:r>
            <a:r>
              <a:rPr>
                <a:solidFill>
                  <a:srgbClr val="6B6B6B"/>
                </a:solidFill>
              </a:rPr>
              <a:t>el</a:t>
            </a:r>
            <a:r>
              <a:rPr spc="295">
                <a:solidFill>
                  <a:srgbClr val="6B6B6B"/>
                </a:solidFill>
              </a:rPr>
              <a:t> </a:t>
            </a:r>
            <a:r>
              <a:t>torneo</a:t>
            </a:r>
            <a:r>
              <a:rPr spc="79"/>
              <a:t> </a:t>
            </a:r>
            <a:r>
              <a:rPr>
                <a:solidFill>
                  <a:srgbClr val="838383"/>
                </a:solidFill>
              </a:rPr>
              <a:t>y</a:t>
            </a:r>
            <a:r>
              <a:rPr spc="-4">
                <a:solidFill>
                  <a:srgbClr val="838383"/>
                </a:solidFill>
              </a:rPr>
              <a:t> </a:t>
            </a:r>
            <a:r>
              <a:rPr>
                <a:solidFill>
                  <a:srgbClr val="6B6B6B"/>
                </a:solidFill>
              </a:rPr>
              <a:t>seran</a:t>
            </a:r>
            <a:r>
              <a:rPr spc="60">
                <a:solidFill>
                  <a:srgbClr val="6B6B6B"/>
                </a:solidFill>
              </a:rPr>
              <a:t> </a:t>
            </a:r>
            <a:r>
              <a:rPr>
                <a:solidFill>
                  <a:srgbClr val="6B6B6B"/>
                </a:solidFill>
              </a:rPr>
              <a:t>ofrecidos</a:t>
            </a:r>
            <a:r>
              <a:rPr spc="85">
                <a:solidFill>
                  <a:srgbClr val="6B6B6B"/>
                </a:solidFill>
              </a:rPr>
              <a:t> </a:t>
            </a:r>
            <a:r>
              <a:rPr>
                <a:solidFill>
                  <a:srgbClr val="6B6B6B"/>
                </a:solidFill>
              </a:rPr>
              <a:t>en</a:t>
            </a:r>
            <a:r>
              <a:rPr spc="79">
                <a:solidFill>
                  <a:srgbClr val="6B6B6B"/>
                </a:solidFill>
              </a:rPr>
              <a:t> </a:t>
            </a:r>
            <a:r>
              <a:t>distintos</a:t>
            </a:r>
            <a:r>
              <a:rPr spc="79"/>
              <a:t> </a:t>
            </a:r>
            <a:r>
              <a:rPr spc="-9">
                <a:solidFill>
                  <a:srgbClr val="4B4B4B"/>
                </a:solidFill>
              </a:rPr>
              <a:t>Jugares</a:t>
            </a:r>
            <a:r>
              <a:rPr spc="39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6B6B6B"/>
                </a:solidFill>
              </a:rPr>
              <a:t>o</a:t>
            </a:r>
            <a:r>
              <a:rPr spc="200">
                <a:solidFill>
                  <a:srgbClr val="6B6B6B"/>
                </a:solidFill>
              </a:rPr>
              <a:t> </a:t>
            </a:r>
            <a:r>
              <a:rPr>
                <a:solidFill>
                  <a:srgbClr val="6B6B6B"/>
                </a:solidFill>
              </a:rPr>
              <a:t>centros</a:t>
            </a:r>
            <a:r>
              <a:rPr spc="50">
                <a:solidFill>
                  <a:srgbClr val="6B6B6B"/>
                </a:solidFill>
              </a:rPr>
              <a:t> </a:t>
            </a:r>
            <a:r>
              <a:t>accesibles</a:t>
            </a:r>
            <a:r>
              <a:rPr spc="85"/>
              <a:t> </a:t>
            </a:r>
            <a:r>
              <a:t>a</a:t>
            </a:r>
            <a:r>
              <a:rPr spc="200"/>
              <a:t> </a:t>
            </a:r>
            <a:r>
              <a:t>todas</a:t>
            </a:r>
            <a:r>
              <a:rPr spc="-50"/>
              <a:t> </a:t>
            </a:r>
            <a:r>
              <a:rPr>
                <a:solidFill>
                  <a:srgbClr val="363636"/>
                </a:solidFill>
              </a:rPr>
              <a:t>las</a:t>
            </a:r>
            <a:r>
              <a:rPr spc="110">
                <a:solidFill>
                  <a:srgbClr val="363636"/>
                </a:solidFill>
              </a:rPr>
              <a:t>  </a:t>
            </a:r>
            <a:r>
              <a:rPr>
                <a:solidFill>
                  <a:srgbClr val="6B6B6B"/>
                </a:solidFill>
              </a:rPr>
              <a:t>organizaciones.</a:t>
            </a:r>
            <a:r>
              <a:rPr spc="30">
                <a:solidFill>
                  <a:srgbClr val="6B6B6B"/>
                </a:solidFill>
              </a:rPr>
              <a:t> </a:t>
            </a:r>
            <a:r>
              <a:rPr spc="-25">
                <a:solidFill>
                  <a:srgbClr val="6B6B6B"/>
                </a:solidFill>
              </a:rPr>
              <a:t>En </a:t>
            </a:r>
            <a:r>
              <a:rPr>
                <a:solidFill>
                  <a:srgbClr val="6B6B6B"/>
                </a:solidFill>
              </a:rPr>
              <a:t>caso</a:t>
            </a:r>
            <a:r>
              <a:rPr spc="85">
                <a:solidFill>
                  <a:srgbClr val="6B6B6B"/>
                </a:solidFill>
              </a:rPr>
              <a:t> </a:t>
            </a:r>
            <a:r>
              <a:t>de</a:t>
            </a:r>
            <a:r>
              <a:rPr spc="350"/>
              <a:t> </a:t>
            </a:r>
            <a:r>
              <a:t>que</a:t>
            </a:r>
            <a:r>
              <a:rPr spc="135"/>
              <a:t> </a:t>
            </a:r>
            <a:r>
              <a:t>algim</a:t>
            </a:r>
            <a:r>
              <a:rPr spc="164"/>
              <a:t> </a:t>
            </a:r>
            <a:r>
              <a:t>dirigente</a:t>
            </a:r>
            <a:r>
              <a:rPr spc="90"/>
              <a:t> </a:t>
            </a:r>
            <a:r>
              <a:t>no</a:t>
            </a:r>
            <a:r>
              <a:rPr spc="150"/>
              <a:t> </a:t>
            </a:r>
            <a:r>
              <a:t>pueda</a:t>
            </a:r>
            <a:r>
              <a:rPr spc="185"/>
              <a:t> </a:t>
            </a:r>
            <a:r>
              <a:t>asistir</a:t>
            </a:r>
            <a:r>
              <a:rPr spc="75"/>
              <a:t> </a:t>
            </a:r>
            <a:r>
              <a:rPr>
                <a:solidFill>
                  <a:srgbClr val="6B6B6B"/>
                </a:solidFill>
              </a:rPr>
              <a:t>el</a:t>
            </a:r>
            <a:r>
              <a:rPr spc="355">
                <a:solidFill>
                  <a:srgbClr val="6B6B6B"/>
                </a:solidFill>
              </a:rPr>
              <a:t> </a:t>
            </a:r>
            <a:r>
              <a:t>dia</a:t>
            </a:r>
            <a:r>
              <a:rPr spc="140"/>
              <a:t> </a:t>
            </a:r>
            <a:r>
              <a:t>que</a:t>
            </a:r>
            <a:r>
              <a:rPr spc="195"/>
              <a:t> </a:t>
            </a:r>
            <a:r>
              <a:rPr>
                <a:solidFill>
                  <a:srgbClr val="4B4B4B"/>
                </a:solidFill>
              </a:rPr>
              <a:t>le</a:t>
            </a:r>
            <a:r>
              <a:rPr spc="385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6B6B6B"/>
                </a:solidFill>
              </a:rPr>
              <a:t>corresponde,</a:t>
            </a:r>
            <a:r>
              <a:rPr spc="240">
                <a:solidFill>
                  <a:srgbClr val="6B6B6B"/>
                </a:solidFill>
              </a:rPr>
              <a:t> </a:t>
            </a:r>
            <a:r>
              <a:t>puede</a:t>
            </a:r>
            <a:r>
              <a:rPr spc="65"/>
              <a:t> </a:t>
            </a:r>
            <a:r>
              <a:t>hacer</a:t>
            </a:r>
            <a:r>
              <a:rPr spc="70"/>
              <a:t> </a:t>
            </a:r>
            <a:r>
              <a:rPr>
                <a:solidFill>
                  <a:srgbClr val="4B4B4B"/>
                </a:solidFill>
              </a:rPr>
              <a:t>los</a:t>
            </a:r>
            <a:r>
              <a:rPr spc="164">
                <a:solidFill>
                  <a:srgbClr val="4B4B4B"/>
                </a:solidFill>
              </a:rPr>
              <a:t>  </a:t>
            </a:r>
            <a:r>
              <a:rPr>
                <a:solidFill>
                  <a:srgbClr val="6B6B6B"/>
                </a:solidFill>
              </a:rPr>
              <a:t>cambios</a:t>
            </a:r>
            <a:r>
              <a:rPr spc="104">
                <a:solidFill>
                  <a:srgbClr val="6B6B6B"/>
                </a:solidFill>
              </a:rPr>
              <a:t> </a:t>
            </a:r>
            <a:r>
              <a:t>pertinentes</a:t>
            </a:r>
            <a:r>
              <a:rPr spc="159"/>
              <a:t> </a:t>
            </a:r>
            <a:r>
              <a:rPr spc="-19"/>
              <a:t>para </a:t>
            </a:r>
            <a:r>
              <a:rPr spc="-25"/>
              <a:t>tomarlo</a:t>
            </a:r>
            <a:r>
              <a:rPr spc="-70"/>
              <a:t> </a:t>
            </a:r>
            <a:r>
              <a:t>en</a:t>
            </a:r>
            <a:r>
              <a:rPr spc="-95"/>
              <a:t> </a:t>
            </a:r>
            <a:r>
              <a:rPr spc="-19">
                <a:solidFill>
                  <a:srgbClr val="6B6B6B"/>
                </a:solidFill>
              </a:rPr>
              <a:t>cualquiera</a:t>
            </a:r>
            <a:r>
              <a:rPr spc="245">
                <a:solidFill>
                  <a:srgbClr val="6B6B6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de</a:t>
            </a:r>
            <a:r>
              <a:rPr spc="114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los</a:t>
            </a:r>
            <a:r>
              <a:rPr spc="-125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6B6B6B"/>
                </a:solidFill>
              </a:rPr>
              <a:t>centros</a:t>
            </a:r>
            <a:r>
              <a:rPr spc="-65">
                <a:solidFill>
                  <a:srgbClr val="6B6B6B"/>
                </a:solidFill>
              </a:rPr>
              <a:t> </a:t>
            </a:r>
            <a:r>
              <a:t>que</a:t>
            </a:r>
            <a:r>
              <a:rPr spc="270"/>
              <a:t> </a:t>
            </a:r>
            <a:r>
              <a:rPr>
                <a:solidFill>
                  <a:srgbClr val="6B6B6B"/>
                </a:solidFill>
              </a:rPr>
              <a:t>se</a:t>
            </a:r>
            <a:r>
              <a:rPr spc="35">
                <a:solidFill>
                  <a:srgbClr val="6B6B6B"/>
                </a:solidFill>
              </a:rPr>
              <a:t> </a:t>
            </a:r>
            <a:r>
              <a:rPr spc="-9">
                <a:solidFill>
                  <a:srgbClr val="6B6B6B"/>
                </a:solidFill>
              </a:rPr>
              <a:t>ofrezcan.</a:t>
            </a:r>
          </a:p>
          <a:p>
            <a:pPr marR="29209" indent="40640">
              <a:lnSpc>
                <a:spcPct val="103698"/>
              </a:lnSpc>
              <a:spcBef>
                <a:spcPts val="1200"/>
              </a:spcBef>
              <a:defRPr sz="1100">
                <a:solidFill>
                  <a:srgbClr val="6B6B6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Este</a:t>
            </a:r>
            <a:r>
              <a:rPr spc="15"/>
              <a:t> </a:t>
            </a:r>
            <a:r>
              <a:rPr spc="95"/>
              <a:t>congresillo</a:t>
            </a:r>
            <a:r>
              <a:rPr b="1" spc="95">
                <a:solidFill>
                  <a:srgbClr val="363636"/>
                </a:solidFill>
              </a:rPr>
              <a:t>O</a:t>
            </a:r>
            <a:r>
              <a:rPr b="1" spc="75">
                <a:solidFill>
                  <a:srgbClr val="363636"/>
                </a:solidFill>
              </a:rPr>
              <a:t> </a:t>
            </a:r>
            <a:r>
              <a:rPr b="1"/>
              <a:t>SUSIITUYE</a:t>
            </a:r>
            <a:r>
              <a:rPr b="1" spc="-9"/>
              <a:t> </a:t>
            </a:r>
            <a:r>
              <a:rPr>
                <a:solidFill>
                  <a:srgbClr val="4B4B4B"/>
                </a:solidFill>
              </a:rPr>
              <a:t>la</a:t>
            </a:r>
            <a:r>
              <a:rPr spc="95">
                <a:solidFill>
                  <a:srgbClr val="4B4B4B"/>
                </a:solidFill>
              </a:rPr>
              <a:t> </a:t>
            </a:r>
            <a:r>
              <a:t>Certificaci6n</a:t>
            </a:r>
            <a:r>
              <a:rPr spc="140"/>
              <a:t> </a:t>
            </a:r>
            <a:r>
              <a:rPr>
                <a:solidFill>
                  <a:srgbClr val="5B5B5B"/>
                </a:solidFill>
              </a:rPr>
              <a:t>de</a:t>
            </a:r>
            <a:r>
              <a:rPr spc="245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838383"/>
                </a:solidFill>
              </a:rPr>
              <a:t>Nivel</a:t>
            </a:r>
            <a:r>
              <a:rPr spc="60">
                <a:solidFill>
                  <a:srgbClr val="838383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I</a:t>
            </a:r>
            <a:r>
              <a:rPr spc="114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que</a:t>
            </a:r>
            <a:r>
              <a:rPr spc="254">
                <a:solidFill>
                  <a:srgbClr val="4B4B4B"/>
                </a:solidFill>
              </a:rPr>
              <a:t> </a:t>
            </a:r>
            <a:r>
              <a:t>se</a:t>
            </a:r>
            <a:r>
              <a:rPr spc="120"/>
              <a:t> </a:t>
            </a:r>
            <a:r>
              <a:rPr>
                <a:solidFill>
                  <a:srgbClr val="4B4B4B"/>
                </a:solidFill>
              </a:rPr>
              <a:t>requiere</a:t>
            </a:r>
            <a:r>
              <a:rPr spc="15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para</a:t>
            </a:r>
            <a:r>
              <a:rPr spc="50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los</a:t>
            </a:r>
            <a:r>
              <a:rPr spc="25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asistentes</a:t>
            </a:r>
            <a:r>
              <a:rPr spc="85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838383"/>
                </a:solidFill>
              </a:rPr>
              <a:t>y</a:t>
            </a:r>
            <a:r>
              <a:rPr spc="100">
                <a:solidFill>
                  <a:srgbClr val="838383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anoladores.</a:t>
            </a:r>
            <a:r>
              <a:rPr spc="375">
                <a:solidFill>
                  <a:srgbClr val="4B4B4B"/>
                </a:solidFill>
              </a:rPr>
              <a:t> </a:t>
            </a:r>
            <a:r>
              <a:rPr spc="55"/>
              <a:t>Todo </a:t>
            </a:r>
            <a:r>
              <a:rPr>
                <a:solidFill>
                  <a:srgbClr val="5B5B5B"/>
                </a:solidFill>
              </a:rPr>
              <a:t>personal</a:t>
            </a:r>
            <a:r>
              <a:rPr spc="15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teaico</a:t>
            </a:r>
            <a:r>
              <a:rPr spc="209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debe</a:t>
            </a:r>
            <a:r>
              <a:rPr spc="-155">
                <a:solidFill>
                  <a:srgbClr val="4B4B4B"/>
                </a:solidFill>
              </a:rPr>
              <a:t> </a:t>
            </a:r>
            <a:r>
              <a:t>estar</a:t>
            </a:r>
            <a:r>
              <a:rPr spc="-110"/>
              <a:t> </a:t>
            </a:r>
            <a:r>
              <a:rPr>
                <a:solidFill>
                  <a:srgbClr val="5B5B5B"/>
                </a:solidFill>
              </a:rPr>
              <a:t>debidamente</a:t>
            </a:r>
            <a:r>
              <a:rPr spc="220">
                <a:solidFill>
                  <a:srgbClr val="5B5B5B"/>
                </a:solidFill>
              </a:rPr>
              <a:t> </a:t>
            </a:r>
            <a:r>
              <a:rPr spc="-9"/>
              <a:t>certificado</a:t>
            </a:r>
            <a:r>
              <a:rPr spc="250"/>
              <a:t> </a:t>
            </a:r>
            <a:r>
              <a:rPr>
                <a:solidFill>
                  <a:srgbClr val="4B4B4B"/>
                </a:solidFill>
              </a:rPr>
              <a:t>porla</a:t>
            </a:r>
            <a:r>
              <a:rPr spc="209">
                <a:solidFill>
                  <a:srgbClr val="4B4B4B"/>
                </a:solidFill>
              </a:rPr>
              <a:t> </a:t>
            </a:r>
            <a:r>
              <a:rPr spc="-9">
                <a:solidFill>
                  <a:srgbClr val="5B5B5B"/>
                </a:solidFill>
              </a:rPr>
              <a:t>F.B.P.R.</a:t>
            </a:r>
          </a:p>
          <a:p>
            <a:pPr marL="730250" indent="-457200">
              <a:spcBef>
                <a:spcPts val="1200"/>
              </a:spcBef>
              <a:buSzPct val="100000"/>
              <a:buAutoNum type="romanUcPeriod" startAt="7"/>
              <a:tabLst>
                <a:tab pos="723900" algn="l"/>
              </a:tabLst>
              <a:defRPr baseline="4273" spc="-89" sz="1900" u="sng">
                <a:solidFill>
                  <a:srgbClr val="5B5B5B"/>
                </a:solidFill>
                <a:uFill>
                  <a:solidFill>
                    <a:srgbClr val="5B5B5B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PERSONALAUTO</a:t>
            </a:r>
            <a:r>
              <a:rPr spc="-7"/>
              <a:t> </a:t>
            </a:r>
            <a:r>
              <a:rPr spc="-29"/>
              <a:t>ZAOO</a:t>
            </a:r>
          </a:p>
          <a:p>
            <a:pPr marR="38100" indent="40639">
              <a:lnSpc>
                <a:spcPts val="1400"/>
              </a:lnSpc>
              <a:spcBef>
                <a:spcPts val="1300"/>
              </a:spcBef>
              <a:defRPr spc="-70" sz="13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Puerto</a:t>
            </a:r>
            <a:r>
              <a:rPr spc="-25"/>
              <a:t> </a:t>
            </a:r>
            <a:r>
              <a:rPr spc="0">
                <a:solidFill>
                  <a:srgbClr val="6B6B6B"/>
                </a:solidFill>
              </a:rPr>
              <a:t>Rico</a:t>
            </a:r>
            <a:r>
              <a:rPr spc="-15">
                <a:solidFill>
                  <a:srgbClr val="6B6B6B"/>
                </a:solidFill>
              </a:rPr>
              <a:t> </a:t>
            </a:r>
            <a:r>
              <a:rPr spc="-25">
                <a:solidFill>
                  <a:srgbClr val="6B6B6B"/>
                </a:solidFill>
              </a:rPr>
              <a:t>Little</a:t>
            </a:r>
            <a:r>
              <a:rPr spc="80">
                <a:solidFill>
                  <a:srgbClr val="6B6B6B"/>
                </a:solidFill>
              </a:rPr>
              <a:t> </a:t>
            </a:r>
            <a:r>
              <a:rPr spc="-20">
                <a:solidFill>
                  <a:srgbClr val="6B6B6B"/>
                </a:solidFill>
              </a:rPr>
              <a:t>Lads</a:t>
            </a:r>
            <a:r>
              <a:rPr spc="5">
                <a:solidFill>
                  <a:srgbClr val="6B6B6B"/>
                </a:solidFill>
              </a:rPr>
              <a:t> </a:t>
            </a:r>
            <a:r>
              <a:rPr spc="0">
                <a:solidFill>
                  <a:srgbClr val="363636"/>
                </a:solidFill>
              </a:rPr>
              <a:t>&amp;</a:t>
            </a:r>
            <a:r>
              <a:rPr spc="90">
                <a:solidFill>
                  <a:srgbClr val="363636"/>
                </a:solidFill>
              </a:rPr>
              <a:t> </a:t>
            </a:r>
            <a:r>
              <a:rPr spc="-35">
                <a:solidFill>
                  <a:srgbClr val="6B6B6B"/>
                </a:solidFill>
              </a:rPr>
              <a:t>Lass</a:t>
            </a:r>
            <a:r>
              <a:rPr spc="-35">
                <a:solidFill>
                  <a:srgbClr val="363636"/>
                </a:solidFill>
              </a:rPr>
              <a:t>ies</a:t>
            </a:r>
            <a:r>
              <a:rPr spc="-15">
                <a:solidFill>
                  <a:srgbClr val="363636"/>
                </a:solidFill>
              </a:rPr>
              <a:t> </a:t>
            </a:r>
            <a:r>
              <a:rPr spc="-80"/>
              <a:t>Basketball</a:t>
            </a:r>
            <a:r>
              <a:rPr spc="-10"/>
              <a:t> </a:t>
            </a:r>
            <a:r>
              <a:rPr spc="0">
                <a:solidFill>
                  <a:srgbClr val="363636"/>
                </a:solidFill>
              </a:rPr>
              <a:t>Inc.</a:t>
            </a:r>
            <a:r>
              <a:rPr spc="-90">
                <a:solidFill>
                  <a:srgbClr val="363636"/>
                </a:solidFill>
              </a:rPr>
              <a:t> </a:t>
            </a:r>
            <a:r>
              <a:rPr spc="-35">
                <a:solidFill>
                  <a:srgbClr val="4B4B4B"/>
                </a:solidFill>
              </a:rPr>
              <a:t>permite</a:t>
            </a:r>
            <a:r>
              <a:rPr spc="20">
                <a:solidFill>
                  <a:srgbClr val="4B4B4B"/>
                </a:solidFill>
              </a:rPr>
              <a:t> </a:t>
            </a:r>
            <a:r>
              <a:rPr spc="0">
                <a:solidFill>
                  <a:srgbClr val="4B4B4B"/>
                </a:solidFill>
              </a:rPr>
              <a:t>el</a:t>
            </a:r>
            <a:r>
              <a:rPr spc="-65">
                <a:solidFill>
                  <a:srgbClr val="4B4B4B"/>
                </a:solidFill>
              </a:rPr>
              <a:t> </a:t>
            </a:r>
            <a:r>
              <a:rPr spc="-50">
                <a:solidFill>
                  <a:srgbClr val="4B4B4B"/>
                </a:solidFill>
              </a:rPr>
              <a:t>siguiente</a:t>
            </a:r>
            <a:r>
              <a:rPr spc="-10">
                <a:solidFill>
                  <a:srgbClr val="4B4B4B"/>
                </a:solidFill>
              </a:rPr>
              <a:t> </a:t>
            </a:r>
            <a:r>
              <a:rPr spc="-45">
                <a:solidFill>
                  <a:srgbClr val="4B4B4B"/>
                </a:solidFill>
              </a:rPr>
              <a:t>personal</a:t>
            </a:r>
            <a:r>
              <a:rPr spc="-5">
                <a:solidFill>
                  <a:srgbClr val="4B4B4B"/>
                </a:solidFill>
              </a:rPr>
              <a:t> </a:t>
            </a:r>
            <a:r>
              <a:rPr spc="0">
                <a:solidFill>
                  <a:srgbClr val="4B4B4B"/>
                </a:solidFill>
              </a:rPr>
              <a:t>en</a:t>
            </a:r>
            <a:r>
              <a:rPr spc="5">
                <a:solidFill>
                  <a:srgbClr val="4B4B4B"/>
                </a:solidFill>
              </a:rPr>
              <a:t> </a:t>
            </a:r>
            <a:r>
              <a:rPr spc="0">
                <a:solidFill>
                  <a:srgbClr val="4B4B4B"/>
                </a:solidFill>
              </a:rPr>
              <a:t>el</a:t>
            </a:r>
            <a:r>
              <a:rPr spc="-50">
                <a:solidFill>
                  <a:srgbClr val="4B4B4B"/>
                </a:solidFill>
              </a:rPr>
              <a:t> </a:t>
            </a:r>
            <a:r>
              <a:rPr spc="-30">
                <a:solidFill>
                  <a:srgbClr val="4B4B4B"/>
                </a:solidFill>
              </a:rPr>
              <a:t>banco</a:t>
            </a:r>
            <a:r>
              <a:rPr spc="40">
                <a:solidFill>
                  <a:srgbClr val="4B4B4B"/>
                </a:solidFill>
              </a:rPr>
              <a:t> </a:t>
            </a:r>
            <a:r>
              <a:rPr spc="-60"/>
              <a:t>junta</a:t>
            </a:r>
            <a:r>
              <a:rPr spc="55"/>
              <a:t> </a:t>
            </a:r>
            <a:r>
              <a:rPr spc="50">
                <a:solidFill>
                  <a:srgbClr val="4B4B4B"/>
                </a:solidFill>
              </a:rPr>
              <a:t>a</a:t>
            </a:r>
            <a:r>
              <a:rPr spc="-85">
                <a:solidFill>
                  <a:srgbClr val="4B4B4B"/>
                </a:solidFill>
              </a:rPr>
              <a:t> </a:t>
            </a:r>
            <a:r>
              <a:rPr spc="-25">
                <a:solidFill>
                  <a:srgbClr val="4B4B4B"/>
                </a:solidFill>
              </a:rPr>
              <a:t>los </a:t>
            </a:r>
            <a:r>
              <a:rPr spc="-65">
                <a:solidFill>
                  <a:srgbClr val="363636"/>
                </a:solidFill>
              </a:rPr>
              <a:t>jugadores</a:t>
            </a:r>
            <a:r>
              <a:rPr spc="-65">
                <a:solidFill>
                  <a:srgbClr val="838383"/>
                </a:solidFill>
              </a:rPr>
              <a:t>:</a:t>
            </a:r>
            <a:r>
              <a:rPr spc="-215">
                <a:solidFill>
                  <a:srgbClr val="838383"/>
                </a:solidFill>
              </a:rPr>
              <a:t> </a:t>
            </a:r>
            <a:r>
              <a:rPr spc="-55">
                <a:solidFill>
                  <a:srgbClr val="4B4B4B"/>
                </a:solidFill>
              </a:rPr>
              <a:t>dirigente</a:t>
            </a:r>
            <a:r>
              <a:rPr spc="-55">
                <a:solidFill>
                  <a:srgbClr val="939393"/>
                </a:solidFill>
              </a:rPr>
              <a:t>,</a:t>
            </a:r>
            <a:r>
              <a:rPr spc="-55">
                <a:solidFill>
                  <a:srgbClr val="4B4B4B"/>
                </a:solidFill>
              </a:rPr>
              <a:t>asistente</a:t>
            </a:r>
            <a:r>
              <a:rPr spc="-164">
                <a:solidFill>
                  <a:srgbClr val="4B4B4B"/>
                </a:solidFill>
              </a:rPr>
              <a:t> </a:t>
            </a:r>
            <a:r>
              <a:rPr spc="-65">
                <a:solidFill>
                  <a:srgbClr val="6B6B6B"/>
                </a:solidFill>
              </a:rPr>
              <a:t>y</a:t>
            </a:r>
            <a:r>
              <a:rPr spc="-35">
                <a:solidFill>
                  <a:srgbClr val="6B6B6B"/>
                </a:solidFill>
              </a:rPr>
              <a:t> </a:t>
            </a:r>
            <a:r>
              <a:rPr spc="-50">
                <a:solidFill>
                  <a:srgbClr val="4B4B4B"/>
                </a:solidFill>
              </a:rPr>
              <a:t>anotador.</a:t>
            </a:r>
            <a:r>
              <a:rPr spc="225">
                <a:solidFill>
                  <a:srgbClr val="4B4B4B"/>
                </a:solidFill>
              </a:rPr>
              <a:t> </a:t>
            </a:r>
            <a:r>
              <a:rPr spc="-45"/>
              <a:t>El</a:t>
            </a:r>
            <a:r>
              <a:rPr spc="-45">
                <a:solidFill>
                  <a:srgbClr val="4B4B4B"/>
                </a:solidFill>
              </a:rPr>
              <a:t>anotador</a:t>
            </a:r>
            <a:r>
              <a:rPr spc="-120">
                <a:solidFill>
                  <a:srgbClr val="4B4B4B"/>
                </a:solidFill>
              </a:rPr>
              <a:t> </a:t>
            </a:r>
            <a:r>
              <a:rPr spc="-40">
                <a:solidFill>
                  <a:srgbClr val="4B4B4B"/>
                </a:solidFill>
              </a:rPr>
              <a:t>debeestar</a:t>
            </a:r>
            <a:r>
              <a:rPr spc="-135">
                <a:solidFill>
                  <a:srgbClr val="4B4B4B"/>
                </a:solidFill>
              </a:rPr>
              <a:t> </a:t>
            </a:r>
            <a:r>
              <a:rPr spc="-45">
                <a:solidFill>
                  <a:srgbClr val="4B4B4B"/>
                </a:solidFill>
              </a:rPr>
              <a:t>en</a:t>
            </a:r>
            <a:r>
              <a:rPr spc="-125">
                <a:solidFill>
                  <a:srgbClr val="4B4B4B"/>
                </a:solidFill>
              </a:rPr>
              <a:t> </a:t>
            </a:r>
            <a:r>
              <a:rPr spc="0">
                <a:solidFill>
                  <a:srgbClr val="4B4B4B"/>
                </a:solidFill>
              </a:rPr>
              <a:t>el</a:t>
            </a:r>
            <a:r>
              <a:rPr spc="-155">
                <a:solidFill>
                  <a:srgbClr val="4B4B4B"/>
                </a:solidFill>
              </a:rPr>
              <a:t> </a:t>
            </a:r>
            <a:r>
              <a:rPr spc="-50">
                <a:solidFill>
                  <a:srgbClr val="4B4B4B"/>
                </a:solidFill>
              </a:rPr>
              <a:t>ejercicio</a:t>
            </a:r>
            <a:r>
              <a:rPr spc="-189">
                <a:solidFill>
                  <a:srgbClr val="4B4B4B"/>
                </a:solidFill>
              </a:rPr>
              <a:t> </a:t>
            </a:r>
            <a:r>
              <a:rPr spc="-25">
                <a:solidFill>
                  <a:srgbClr val="4B4B4B"/>
                </a:solidFill>
              </a:rPr>
              <a:t>de</a:t>
            </a:r>
            <a:r>
              <a:rPr spc="-175">
                <a:solidFill>
                  <a:srgbClr val="4B4B4B"/>
                </a:solidFill>
              </a:rPr>
              <a:t> </a:t>
            </a:r>
            <a:r>
              <a:rPr spc="-10">
                <a:solidFill>
                  <a:srgbClr val="4B4B4B"/>
                </a:solidFill>
              </a:rPr>
              <a:t>sus</a:t>
            </a:r>
            <a:r>
              <a:rPr spc="-209">
                <a:solidFill>
                  <a:srgbClr val="4B4B4B"/>
                </a:solidFill>
              </a:rPr>
              <a:t> </a:t>
            </a:r>
            <a:r>
              <a:rPr spc="-10">
                <a:solidFill>
                  <a:srgbClr val="4B4B4B"/>
                </a:solidFill>
              </a:rPr>
              <a:t>funciones.</a:t>
            </a:r>
          </a:p>
          <a:p>
            <a:pPr indent="282575">
              <a:spcBef>
                <a:spcPts val="700"/>
              </a:spcBef>
              <a:tabLst>
                <a:tab pos="711200" algn="l"/>
              </a:tabLst>
              <a:defRPr b="1" spc="-25" sz="1400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vm.</a:t>
            </a:r>
            <a:r>
              <a:rPr spc="0"/>
              <a:t>	</a:t>
            </a:r>
            <a:r>
              <a:rPr b="0" spc="0" sz="1100" u="sng">
                <a:uFill>
                  <a:solidFill>
                    <a:srgbClr val="6B6B6B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RESPONSABILIDADESDEENI'RENADOR</a:t>
            </a:r>
            <a:r>
              <a:rPr b="0" spc="120" sz="1100" u="sng">
                <a:uFill>
                  <a:solidFill>
                    <a:srgbClr val="6B6B6B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0" spc="0" sz="1100" u="sng">
                <a:uFill>
                  <a:solidFill>
                    <a:srgbClr val="6B6B6B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ASISTENTE</a:t>
            </a:r>
            <a:r>
              <a:rPr b="0" spc="130" sz="1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-55" u="sng">
                <a:solidFill>
                  <a:srgbClr val="5B5B5B"/>
                </a:solidFill>
                <a:uFill>
                  <a:solidFill>
                    <a:srgbClr val="5B5B5B"/>
                  </a:solidFill>
                </a:uFill>
              </a:rPr>
              <a:t>y</a:t>
            </a:r>
            <a:r>
              <a:rPr spc="-55">
                <a:solidFill>
                  <a:srgbClr val="5B5B5B"/>
                </a:solidFill>
              </a:rPr>
              <a:t> </a:t>
            </a:r>
            <a:r>
              <a:rPr b="0" spc="-9" sz="1100" u="sng">
                <a:uFill>
                  <a:solidFill>
                    <a:srgbClr val="6B6B6B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ANOTADOR</a:t>
            </a:r>
            <a:endParaRPr spc="-19"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indent="12700">
              <a:defRPr spc="-9" sz="1100" u="sng">
                <a:solidFill>
                  <a:srgbClr val="6B6B6B"/>
                </a:solidFill>
                <a:uFill>
                  <a:solidFill>
                    <a:srgbClr val="6B6B6B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El'ffRENADOR</a:t>
            </a:r>
          </a:p>
          <a:p>
            <a:pPr marR="33655" indent="298449" algn="just">
              <a:lnSpc>
                <a:spcPct val="107000"/>
              </a:lnSpc>
              <a:spcBef>
                <a:spcPts val="1200"/>
              </a:spcBef>
              <a:defRPr sz="12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I.</a:t>
            </a:r>
            <a:r>
              <a:rPr spc="25"/>
              <a:t> </a:t>
            </a:r>
            <a:r>
              <a:rPr sz="1100">
                <a:solidFill>
                  <a:srgbClr val="6B6B6B"/>
                </a:solidFill>
              </a:rPr>
              <a:t>Sera</a:t>
            </a:r>
            <a:r>
              <a:rPr spc="145" sz="1100">
                <a:solidFill>
                  <a:srgbClr val="6B6B6B"/>
                </a:solidFill>
              </a:rPr>
              <a:t> </a:t>
            </a:r>
            <a:r>
              <a:rPr sz="1100">
                <a:solidFill>
                  <a:srgbClr val="6B6B6B"/>
                </a:solidFill>
              </a:rPr>
              <a:t>el</a:t>
            </a:r>
            <a:r>
              <a:rPr spc="260" sz="1100">
                <a:solidFill>
                  <a:srgbClr val="6B6B6B"/>
                </a:solidFill>
              </a:rPr>
              <a:t> </a:t>
            </a:r>
            <a:r>
              <a:rPr sz="1100">
                <a:solidFill>
                  <a:srgbClr val="6B6B6B"/>
                </a:solidFill>
              </a:rPr>
              <a:t>imico</a:t>
            </a:r>
            <a:r>
              <a:rPr spc="110" sz="1100">
                <a:solidFill>
                  <a:srgbClr val="6B6B6B"/>
                </a:solidFill>
              </a:rPr>
              <a:t> </a:t>
            </a:r>
            <a:r>
              <a:rPr sz="1100">
                <a:solidFill>
                  <a:srgbClr val="4B4B4B"/>
                </a:solidFill>
              </a:rPr>
              <a:t>autorizado</a:t>
            </a:r>
            <a:r>
              <a:rPr spc="185" sz="1100">
                <a:solidFill>
                  <a:srgbClr val="4B4B4B"/>
                </a:solidFill>
              </a:rPr>
              <a:t> </a:t>
            </a:r>
            <a:r>
              <a:rPr sz="1100"/>
              <a:t>a</a:t>
            </a:r>
            <a:r>
              <a:rPr spc="195" sz="1100"/>
              <a:t> </a:t>
            </a:r>
            <a:r>
              <a:rPr sz="1100"/>
              <a:t>realizar</a:t>
            </a:r>
            <a:r>
              <a:rPr spc="159" sz="1100"/>
              <a:t> </a:t>
            </a:r>
            <a:r>
              <a:rPr sz="1100">
                <a:solidFill>
                  <a:srgbClr val="6B6B6B"/>
                </a:solidFill>
              </a:rPr>
              <a:t>su</a:t>
            </a:r>
            <a:r>
              <a:rPr spc="120" sz="1100">
                <a:solidFill>
                  <a:srgbClr val="6B6B6B"/>
                </a:solidFill>
              </a:rPr>
              <a:t>  </a:t>
            </a:r>
            <a:r>
              <a:rPr sz="1100">
                <a:solidFill>
                  <a:srgbClr val="4B4B4B"/>
                </a:solidFill>
              </a:rPr>
              <a:t>trabajo</a:t>
            </a:r>
            <a:r>
              <a:rPr spc="130" sz="1100">
                <a:solidFill>
                  <a:srgbClr val="4B4B4B"/>
                </a:solidFill>
              </a:rPr>
              <a:t> </a:t>
            </a:r>
            <a:r>
              <a:rPr sz="1100"/>
              <a:t>de</a:t>
            </a:r>
            <a:r>
              <a:rPr spc="390" sz="1100"/>
              <a:t> </a:t>
            </a:r>
            <a:r>
              <a:rPr sz="1100">
                <a:solidFill>
                  <a:srgbClr val="4B4B4B"/>
                </a:solidFill>
              </a:rPr>
              <a:t>pie</a:t>
            </a:r>
            <a:r>
              <a:rPr spc="334" sz="1100">
                <a:solidFill>
                  <a:srgbClr val="4B4B4B"/>
                </a:solidFill>
              </a:rPr>
              <a:t> </a:t>
            </a:r>
            <a:r>
              <a:rPr sz="1100">
                <a:solidFill>
                  <a:srgbClr val="6B6B6B"/>
                </a:solidFill>
              </a:rPr>
              <a:t>en</a:t>
            </a:r>
            <a:r>
              <a:rPr spc="329" sz="1100">
                <a:solidFill>
                  <a:srgbClr val="6B6B6B"/>
                </a:solidFill>
              </a:rPr>
              <a:t> </a:t>
            </a:r>
            <a:r>
              <a:rPr sz="1100"/>
              <a:t>el</a:t>
            </a:r>
            <a:r>
              <a:rPr spc="209" sz="1100"/>
              <a:t> </a:t>
            </a:r>
            <a:r>
              <a:rPr sz="1100"/>
              <a:t>area</a:t>
            </a:r>
            <a:r>
              <a:rPr spc="150" sz="1100"/>
              <a:t> </a:t>
            </a:r>
            <a:r>
              <a:rPr sz="1100">
                <a:solidFill>
                  <a:srgbClr val="4B4B4B"/>
                </a:solidFill>
              </a:rPr>
              <a:t>def</a:t>
            </a:r>
            <a:r>
              <a:rPr spc="60" sz="1100">
                <a:solidFill>
                  <a:srgbClr val="4B4B4B"/>
                </a:solidFill>
              </a:rPr>
              <a:t> </a:t>
            </a:r>
            <a:r>
              <a:rPr sz="1100">
                <a:solidFill>
                  <a:srgbClr val="6B6B6B"/>
                </a:solidFill>
              </a:rPr>
              <a:t>banco.</a:t>
            </a:r>
            <a:r>
              <a:rPr spc="200" sz="1100">
                <a:solidFill>
                  <a:srgbClr val="6B6B6B"/>
                </a:solidFill>
              </a:rPr>
              <a:t> </a:t>
            </a:r>
            <a:r>
              <a:rPr sz="1100">
                <a:solidFill>
                  <a:srgbClr val="6B6B6B"/>
                </a:solidFill>
              </a:rPr>
              <a:t>Sin</a:t>
            </a:r>
            <a:r>
              <a:rPr spc="319" sz="1100">
                <a:solidFill>
                  <a:srgbClr val="6B6B6B"/>
                </a:solidFill>
              </a:rPr>
              <a:t> </a:t>
            </a:r>
            <a:r>
              <a:rPr sz="1100">
                <a:solidFill>
                  <a:srgbClr val="6B6B6B"/>
                </a:solidFill>
              </a:rPr>
              <a:t>embargo,</a:t>
            </a:r>
            <a:r>
              <a:rPr spc="290" sz="1100">
                <a:solidFill>
                  <a:srgbClr val="6B6B6B"/>
                </a:solidFill>
              </a:rPr>
              <a:t> </a:t>
            </a:r>
            <a:r>
              <a:rPr sz="1100"/>
              <a:t>podra</a:t>
            </a:r>
            <a:r>
              <a:rPr spc="164" sz="1100"/>
              <a:t> </a:t>
            </a:r>
            <a:r>
              <a:rPr sz="1100">
                <a:solidFill>
                  <a:srgbClr val="6B6B6B"/>
                </a:solidFill>
              </a:rPr>
              <a:t>ceder</a:t>
            </a:r>
            <a:r>
              <a:rPr spc="164" sz="1100">
                <a:solidFill>
                  <a:srgbClr val="6B6B6B"/>
                </a:solidFill>
              </a:rPr>
              <a:t> </a:t>
            </a:r>
            <a:r>
              <a:rPr spc="-19" sz="1100">
                <a:solidFill>
                  <a:srgbClr val="6B6B6B"/>
                </a:solidFill>
              </a:rPr>
              <a:t>esta </a:t>
            </a:r>
            <a:r>
              <a:rPr sz="1100">
                <a:solidFill>
                  <a:srgbClr val="4B4B4B"/>
                </a:solidFill>
              </a:rPr>
              <a:t>responsabilidad</a:t>
            </a:r>
            <a:r>
              <a:rPr spc="55" sz="1100">
                <a:solidFill>
                  <a:srgbClr val="4B4B4B"/>
                </a:solidFill>
              </a:rPr>
              <a:t> </a:t>
            </a:r>
            <a:r>
              <a:rPr sz="1100"/>
              <a:t>al</a:t>
            </a:r>
            <a:r>
              <a:rPr spc="-25" sz="1100"/>
              <a:t> </a:t>
            </a:r>
            <a:r>
              <a:rPr spc="-9" sz="1100">
                <a:solidFill>
                  <a:srgbClr val="6B6B6B"/>
                </a:solidFill>
              </a:rPr>
              <a:t>asistente.</a:t>
            </a:r>
            <a:endParaRPr sz="1100"/>
          </a:p>
          <a:p>
            <a:pPr marR="7620" indent="270509" algn="just">
              <a:lnSpc>
                <a:spcPct val="100899"/>
              </a:lnSpc>
              <a:spcBef>
                <a:spcPts val="1200"/>
              </a:spcBef>
              <a:defRPr sz="1100">
                <a:solidFill>
                  <a:srgbClr val="6B6B6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</a:t>
            </a:r>
            <a:r>
              <a:rPr spc="185"/>
              <a:t> </a:t>
            </a:r>
            <a:r>
              <a:t>En</a:t>
            </a:r>
            <a:r>
              <a:rPr spc="104"/>
              <a:t> </a:t>
            </a:r>
            <a:r>
              <a:rPr spc="65"/>
              <a:t>caso</a:t>
            </a:r>
            <a:r>
              <a:rPr spc="60"/>
              <a:t> </a:t>
            </a:r>
            <a:r>
              <a:rPr spc="65">
                <a:solidFill>
                  <a:srgbClr val="5B5B5B"/>
                </a:solidFill>
              </a:rPr>
              <a:t>de</a:t>
            </a:r>
            <a:r>
              <a:rPr spc="229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peleas,</a:t>
            </a:r>
            <a:r>
              <a:rPr spc="155">
                <a:solidFill>
                  <a:srgbClr val="4B4B4B"/>
                </a:solidFill>
              </a:rPr>
              <a:t> </a:t>
            </a:r>
            <a:r>
              <a:t>el</a:t>
            </a:r>
            <a:r>
              <a:rPr spc="270"/>
              <a:t> </a:t>
            </a:r>
            <a:r>
              <a:rPr>
                <a:solidFill>
                  <a:srgbClr val="5B5B5B"/>
                </a:solidFill>
              </a:rPr>
              <a:t>entrenador</a:t>
            </a:r>
            <a:r>
              <a:rPr spc="195">
                <a:solidFill>
                  <a:srgbClr val="5B5B5B"/>
                </a:solidFill>
              </a:rPr>
              <a:t> </a:t>
            </a:r>
            <a:r>
              <a:t>esta</a:t>
            </a:r>
            <a:r>
              <a:rPr spc="114"/>
              <a:t> </a:t>
            </a:r>
            <a:r>
              <a:t>obligado</a:t>
            </a:r>
            <a:r>
              <a:rPr spc="9"/>
              <a:t> </a:t>
            </a:r>
            <a:r>
              <a:rPr>
                <a:solidFill>
                  <a:srgbClr val="5B5B5B"/>
                </a:solidFill>
              </a:rPr>
              <a:t>a</a:t>
            </a:r>
            <a:r>
              <a:rPr spc="195">
                <a:solidFill>
                  <a:srgbClr val="5B5B5B"/>
                </a:solidFill>
              </a:rPr>
              <a:t> </a:t>
            </a:r>
            <a:r>
              <a:t>entrar</a:t>
            </a:r>
            <a:r>
              <a:rPr spc="55"/>
              <a:t> </a:t>
            </a:r>
            <a:r>
              <a:rPr>
                <a:solidFill>
                  <a:srgbClr val="5B5B5B"/>
                </a:solidFill>
              </a:rPr>
              <a:t>a</a:t>
            </a:r>
            <a:r>
              <a:rPr spc="195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la</a:t>
            </a:r>
            <a:r>
              <a:rPr spc="150">
                <a:solidFill>
                  <a:srgbClr val="4B4B4B"/>
                </a:solidFill>
              </a:rPr>
              <a:t> </a:t>
            </a:r>
            <a:r>
              <a:t>cancha</a:t>
            </a:r>
            <a:r>
              <a:rPr spc="145"/>
              <a:t> </a:t>
            </a:r>
            <a:r>
              <a:rPr>
                <a:solidFill>
                  <a:srgbClr val="5B5B5B"/>
                </a:solidFill>
              </a:rPr>
              <a:t>a</a:t>
            </a:r>
            <a:r>
              <a:rPr spc="195">
                <a:solidFill>
                  <a:srgbClr val="5B5B5B"/>
                </a:solidFill>
              </a:rPr>
              <a:t> </a:t>
            </a:r>
            <a:r>
              <a:t>separar</a:t>
            </a:r>
            <a:r>
              <a:rPr spc="65"/>
              <a:t> </a:t>
            </a:r>
            <a:r>
              <a:t>e</a:t>
            </a:r>
            <a:r>
              <a:rPr spc="280"/>
              <a:t> </a:t>
            </a:r>
            <a:r>
              <a:rPr>
                <a:solidFill>
                  <a:srgbClr val="5B5B5B"/>
                </a:solidFill>
              </a:rPr>
              <a:t>intervenir</a:t>
            </a:r>
            <a:r>
              <a:rPr spc="170">
                <a:solidFill>
                  <a:srgbClr val="5B5B5B"/>
                </a:solidFill>
              </a:rPr>
              <a:t> </a:t>
            </a:r>
            <a:r>
              <a:rPr spc="55"/>
              <a:t>con</a:t>
            </a:r>
            <a:r>
              <a:rPr spc="79"/>
              <a:t> </a:t>
            </a:r>
            <a:r>
              <a:rPr spc="50"/>
              <a:t>su</a:t>
            </a:r>
            <a:r>
              <a:rPr spc="285"/>
              <a:t> </a:t>
            </a:r>
            <a:r>
              <a:rPr>
                <a:solidFill>
                  <a:srgbClr val="4B4B4B"/>
                </a:solidFill>
              </a:rPr>
              <a:t>jugador</a:t>
            </a:r>
            <a:r>
              <a:rPr spc="164">
                <a:solidFill>
                  <a:srgbClr val="4B4B4B"/>
                </a:solidFill>
              </a:rPr>
              <a:t> </a:t>
            </a:r>
            <a:r>
              <a:rPr spc="-50"/>
              <a:t>o </a:t>
            </a:r>
            <a:r>
              <a:rPr>
                <a:solidFill>
                  <a:srgbClr val="4B4B4B"/>
                </a:solidFill>
              </a:rPr>
              <a:t>jugadores,</a:t>
            </a:r>
            <a:r>
              <a:rPr spc="-9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mas</a:t>
            </a:r>
            <a:r>
              <a:rPr spc="-25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no</a:t>
            </a:r>
            <a:r>
              <a:rPr spc="110">
                <a:solidFill>
                  <a:srgbClr val="5B5B5B"/>
                </a:solidFill>
              </a:rPr>
              <a:t> </a:t>
            </a:r>
            <a:r>
              <a:t>asi,</a:t>
            </a:r>
            <a:r>
              <a:rPr spc="70"/>
              <a:t> </a:t>
            </a:r>
            <a:r>
              <a:rPr spc="55"/>
              <a:t>con</a:t>
            </a:r>
            <a:r>
              <a:rPr spc="50"/>
              <a:t> </a:t>
            </a:r>
            <a:r>
              <a:t>el</a:t>
            </a:r>
            <a:r>
              <a:rPr spc="-25"/>
              <a:t> </a:t>
            </a:r>
            <a:r>
              <a:rPr>
                <a:solidFill>
                  <a:srgbClr val="5B5B5B"/>
                </a:solidFill>
              </a:rPr>
              <a:t>adversario.</a:t>
            </a:r>
            <a:r>
              <a:rPr spc="-25">
                <a:solidFill>
                  <a:srgbClr val="5B5B5B"/>
                </a:solidFill>
              </a:rPr>
              <a:t> </a:t>
            </a:r>
            <a:r>
              <a:t>Si</a:t>
            </a:r>
            <a:r>
              <a:rPr spc="55"/>
              <a:t> </a:t>
            </a:r>
            <a:r>
              <a:rPr>
                <a:solidFill>
                  <a:srgbClr val="4B4B4B"/>
                </a:solidFill>
              </a:rPr>
              <a:t>no</a:t>
            </a:r>
            <a:r>
              <a:rPr spc="334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entran</a:t>
            </a:r>
            <a:r>
              <a:rPr spc="-15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a</a:t>
            </a:r>
            <a:r>
              <a:rPr spc="130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resolver</a:t>
            </a:r>
            <a:r>
              <a:rPr spc="60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la</a:t>
            </a:r>
            <a:r>
              <a:rPr spc="19">
                <a:solidFill>
                  <a:srgbClr val="5B5B5B"/>
                </a:solidFill>
              </a:rPr>
              <a:t> </a:t>
            </a:r>
            <a:r>
              <a:t>situaci6n</a:t>
            </a:r>
            <a:r>
              <a:rPr spc="-15"/>
              <a:t> </a:t>
            </a:r>
            <a:r>
              <a:t>seran</a:t>
            </a:r>
            <a:r>
              <a:rPr spc="-15"/>
              <a:t> </a:t>
            </a:r>
            <a:r>
              <a:t>expulsados</a:t>
            </a:r>
            <a:r>
              <a:rPr spc="39"/>
              <a:t> </a:t>
            </a:r>
            <a:r>
              <a:rPr spc="-114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de!</a:t>
            </a:r>
            <a:r>
              <a:rPr spc="39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>
                <a:solidFill>
                  <a:srgbClr val="4B4B4B"/>
                </a:solidFill>
              </a:rPr>
              <a:t>juego</a:t>
            </a:r>
            <a:r>
              <a:rPr>
                <a:solidFill>
                  <a:srgbClr val="838383"/>
                </a:solidFill>
              </a:rPr>
              <a:t>,</a:t>
            </a:r>
            <a:r>
              <a:rPr spc="425">
                <a:solidFill>
                  <a:srgbClr val="838383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ademas</a:t>
            </a:r>
            <a:r>
              <a:rPr spc="-60">
                <a:solidFill>
                  <a:srgbClr val="4B4B4B"/>
                </a:solidFill>
              </a:rPr>
              <a:t> </a:t>
            </a:r>
            <a:r>
              <a:t>se</a:t>
            </a:r>
            <a:r>
              <a:rPr spc="280"/>
              <a:t> </a:t>
            </a:r>
            <a:r>
              <a:rPr spc="-25">
                <a:solidFill>
                  <a:srgbClr val="4B4B4B"/>
                </a:solidFill>
              </a:rPr>
              <a:t>le </a:t>
            </a:r>
            <a:r>
              <a:rPr>
                <a:solidFill>
                  <a:srgbClr val="5B5B5B"/>
                </a:solidFill>
              </a:rPr>
              <a:t>aplica</a:t>
            </a:r>
            <a:r>
              <a:rPr spc="329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b</a:t>
            </a:r>
            <a:r>
              <a:rPr spc="25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que</a:t>
            </a:r>
            <a:r>
              <a:rPr spc="-30">
                <a:solidFill>
                  <a:srgbClr val="5B5B5B"/>
                </a:solidFill>
              </a:rPr>
              <a:t> </a:t>
            </a:r>
            <a:r>
              <a:rPr spc="-9"/>
              <a:t>establece</a:t>
            </a:r>
            <a:r>
              <a:rPr spc="-19"/>
              <a:t> </a:t>
            </a:r>
            <a:r>
              <a:t>el</a:t>
            </a:r>
            <a:r>
              <a:rPr spc="135"/>
              <a:t> </a:t>
            </a:r>
            <a:r>
              <a:rPr>
                <a:solidFill>
                  <a:srgbClr val="4B4B4B"/>
                </a:solidFill>
              </a:rPr>
              <a:t>reglamento</a:t>
            </a:r>
            <a:r>
              <a:rPr spc="260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en</a:t>
            </a:r>
            <a:r>
              <a:rPr spc="-4">
                <a:solidFill>
                  <a:srgbClr val="5B5B5B"/>
                </a:solidFill>
              </a:rPr>
              <a:t> </a:t>
            </a:r>
            <a:r>
              <a:t>caso</a:t>
            </a:r>
            <a:r>
              <a:rPr spc="-104"/>
              <a:t> </a:t>
            </a:r>
            <a:r>
              <a:rPr>
                <a:solidFill>
                  <a:srgbClr val="5B5B5B"/>
                </a:solidFill>
              </a:rPr>
              <a:t>de</a:t>
            </a:r>
            <a:r>
              <a:rPr spc="-35">
                <a:solidFill>
                  <a:srgbClr val="5B5B5B"/>
                </a:solidFill>
              </a:rPr>
              <a:t> </a:t>
            </a:r>
            <a:r>
              <a:rPr spc="-9"/>
              <a:t>expulsiones</a:t>
            </a:r>
            <a:r>
              <a:rPr spc="234"/>
              <a:t> </a:t>
            </a:r>
            <a:r>
              <a:rPr>
                <a:solidFill>
                  <a:srgbClr val="4B4B4B"/>
                </a:solidFill>
              </a:rPr>
              <a:t>directas,</a:t>
            </a:r>
            <a:r>
              <a:rPr spc="145">
                <a:solidFill>
                  <a:srgbClr val="4B4B4B"/>
                </a:solidFill>
              </a:rPr>
              <a:t> </a:t>
            </a:r>
            <a:r>
              <a:t>esto</a:t>
            </a:r>
            <a:r>
              <a:rPr spc="-19"/>
              <a:t> </a:t>
            </a:r>
            <a:r>
              <a:t>es,</a:t>
            </a:r>
            <a:r>
              <a:rPr spc="-55"/>
              <a:t> </a:t>
            </a:r>
            <a:r>
              <a:rPr>
                <a:solidFill>
                  <a:srgbClr val="4B4B4B"/>
                </a:solidFill>
              </a:rPr>
              <a:t>dos</a:t>
            </a:r>
            <a:r>
              <a:rPr spc="-90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juegos</a:t>
            </a:r>
            <a:r>
              <a:rPr spc="85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de</a:t>
            </a:r>
            <a:r>
              <a:rPr spc="225">
                <a:solidFill>
                  <a:srgbClr val="4B4B4B"/>
                </a:solidFill>
              </a:rPr>
              <a:t> </a:t>
            </a:r>
            <a:r>
              <a:rPr spc="-9"/>
              <a:t>suspension.</a:t>
            </a:r>
          </a:p>
          <a:p>
            <a: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indent="951864">
              <a:defRPr spc="-9" sz="1100" u="sng">
                <a:solidFill>
                  <a:srgbClr val="6B6B6B"/>
                </a:solidFill>
                <a:uFill>
                  <a:solidFill>
                    <a:srgbClr val="6B6B6B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ASISTENTE:</a:t>
            </a:r>
          </a:p>
          <a:p>
            <a:pPr indent="298450">
              <a:spcBef>
                <a:spcPts val="1100"/>
              </a:spcBef>
              <a:defRPr sz="1200">
                <a:solidFill>
                  <a:srgbClr val="6B6B6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I.</a:t>
            </a:r>
            <a:r>
              <a:rPr spc="114"/>
              <a:t> </a:t>
            </a:r>
            <a:r>
              <a:rPr spc="-19" sz="1100"/>
              <a:t>Sustituira</a:t>
            </a:r>
            <a:r>
              <a:rPr spc="204" sz="1100"/>
              <a:t> </a:t>
            </a:r>
            <a:r>
              <a:rPr sz="1100">
                <a:solidFill>
                  <a:srgbClr val="5B5B5B"/>
                </a:solidFill>
              </a:rPr>
              <a:t>al</a:t>
            </a:r>
            <a:r>
              <a:rPr spc="45" sz="1100">
                <a:solidFill>
                  <a:srgbClr val="5B5B5B"/>
                </a:solidFill>
              </a:rPr>
              <a:t> </a:t>
            </a:r>
            <a:r>
              <a:rPr spc="-19" sz="1100">
                <a:solidFill>
                  <a:srgbClr val="5B5B5B"/>
                </a:solidFill>
              </a:rPr>
              <a:t>dirigente</a:t>
            </a:r>
            <a:r>
              <a:rPr spc="175" sz="1100">
                <a:solidFill>
                  <a:srgbClr val="5B5B5B"/>
                </a:solidFill>
              </a:rPr>
              <a:t> </a:t>
            </a:r>
            <a:r>
              <a:rPr sz="1100"/>
              <a:t>en</a:t>
            </a:r>
            <a:r>
              <a:rPr spc="-100" sz="1100"/>
              <a:t> </a:t>
            </a:r>
            <a:r>
              <a:rPr sz="1100"/>
              <a:t>caso</a:t>
            </a:r>
            <a:r>
              <a:rPr spc="-114" sz="1100"/>
              <a:t> </a:t>
            </a:r>
            <a:r>
              <a:rPr sz="1100">
                <a:solidFill>
                  <a:srgbClr val="4B4B4B"/>
                </a:solidFill>
              </a:rPr>
              <a:t>de</a:t>
            </a:r>
            <a:r>
              <a:rPr spc="19" sz="1100">
                <a:solidFill>
                  <a:srgbClr val="4B4B4B"/>
                </a:solidFill>
              </a:rPr>
              <a:t> </a:t>
            </a:r>
            <a:r>
              <a:rPr sz="1100">
                <a:solidFill>
                  <a:srgbClr val="5B5B5B"/>
                </a:solidFill>
              </a:rPr>
              <a:t>ausencia</a:t>
            </a:r>
            <a:r>
              <a:rPr spc="329" sz="1100">
                <a:solidFill>
                  <a:srgbClr val="5B5B5B"/>
                </a:solidFill>
              </a:rPr>
              <a:t> </a:t>
            </a:r>
            <a:r>
              <a:rPr sz="1100">
                <a:solidFill>
                  <a:srgbClr val="5B5B5B"/>
                </a:solidFill>
              </a:rPr>
              <a:t>de</a:t>
            </a:r>
            <a:r>
              <a:rPr spc="-9" sz="1100">
                <a:solidFill>
                  <a:srgbClr val="5B5B5B"/>
                </a:solidFill>
              </a:rPr>
              <a:t> </a:t>
            </a:r>
            <a:r>
              <a:rPr spc="50" sz="1100"/>
              <a:t>esteo</a:t>
            </a:r>
            <a:r>
              <a:rPr spc="-30" sz="1100"/>
              <a:t> </a:t>
            </a:r>
            <a:r>
              <a:rPr sz="1100"/>
              <a:t>si</a:t>
            </a:r>
            <a:r>
              <a:rPr spc="-50" sz="1100"/>
              <a:t> </a:t>
            </a:r>
            <a:r>
              <a:rPr sz="1100">
                <a:solidFill>
                  <a:srgbClr val="5B5B5B"/>
                </a:solidFill>
              </a:rPr>
              <a:t>asi</a:t>
            </a:r>
            <a:r>
              <a:rPr spc="-30" sz="1100">
                <a:solidFill>
                  <a:srgbClr val="5B5B5B"/>
                </a:solidFill>
              </a:rPr>
              <a:t> </a:t>
            </a:r>
            <a:r>
              <a:rPr sz="1100">
                <a:solidFill>
                  <a:srgbClr val="5B5B5B"/>
                </a:solidFill>
              </a:rPr>
              <a:t>lo</a:t>
            </a:r>
            <a:r>
              <a:rPr spc="-15" sz="1100">
                <a:solidFill>
                  <a:srgbClr val="5B5B5B"/>
                </a:solidFill>
              </a:rPr>
              <a:t> </a:t>
            </a:r>
            <a:r>
              <a:rPr spc="-9" sz="1100">
                <a:solidFill>
                  <a:srgbClr val="4B4B4B"/>
                </a:solidFill>
              </a:rPr>
              <a:t>determina</a:t>
            </a:r>
            <a:r>
              <a:rPr spc="125" sz="1100">
                <a:solidFill>
                  <a:srgbClr val="4B4B4B"/>
                </a:solidFill>
              </a:rPr>
              <a:t> </a:t>
            </a:r>
            <a:r>
              <a:rPr sz="1100"/>
              <a:t>el</a:t>
            </a:r>
            <a:r>
              <a:rPr spc="30" sz="1100"/>
              <a:t> </a:t>
            </a:r>
            <a:r>
              <a:rPr spc="-9" sz="1100">
                <a:solidFill>
                  <a:srgbClr val="5B5B5B"/>
                </a:solidFill>
              </a:rPr>
              <a:t>dirigente.</a:t>
            </a:r>
            <a:endParaRPr sz="1100"/>
          </a:p>
          <a:p>
            <a:pPr marR="27305" indent="280034" algn="just">
              <a:lnSpc>
                <a:spcPct val="95500"/>
              </a:lnSpc>
              <a:spcBef>
                <a:spcPts val="1200"/>
              </a:spcBef>
              <a:defRPr sz="1100">
                <a:solidFill>
                  <a:srgbClr val="6B6B6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</a:t>
            </a:r>
            <a:r>
              <a:rPr>
                <a:solidFill>
                  <a:srgbClr val="363636"/>
                </a:solidFill>
              </a:rPr>
              <a:t>.</a:t>
            </a:r>
            <a:r>
              <a:rPr spc="30">
                <a:solidFill>
                  <a:srgbClr val="363636"/>
                </a:solidFill>
              </a:rPr>
              <a:t> </a:t>
            </a:r>
            <a:r>
              <a:t>En</a:t>
            </a:r>
            <a:r>
              <a:rPr spc="275"/>
              <a:t> </a:t>
            </a:r>
            <a:r>
              <a:rPr spc="65">
                <a:solidFill>
                  <a:srgbClr val="5B5B5B"/>
                </a:solidFill>
              </a:rPr>
              <a:t>caso</a:t>
            </a:r>
            <a:r>
              <a:rPr spc="60">
                <a:solidFill>
                  <a:srgbClr val="5B5B5B"/>
                </a:solidFill>
              </a:rPr>
              <a:t> </a:t>
            </a:r>
            <a:r>
              <a:rPr spc="65">
                <a:solidFill>
                  <a:srgbClr val="4B4B4B"/>
                </a:solidFill>
              </a:rPr>
              <a:t>de</a:t>
            </a:r>
            <a:r>
              <a:rPr spc="140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peleas</a:t>
            </a:r>
            <a:r>
              <a:rPr>
                <a:solidFill>
                  <a:srgbClr val="939393"/>
                </a:solidFill>
              </a:rPr>
              <a:t>,</a:t>
            </a:r>
            <a:r>
              <a:rPr spc="265">
                <a:solidFill>
                  <a:srgbClr val="939393"/>
                </a:solidFill>
              </a:rPr>
              <a:t> </a:t>
            </a:r>
            <a:r>
              <a:t>el</a:t>
            </a:r>
            <a:r>
              <a:rPr spc="340"/>
              <a:t> </a:t>
            </a:r>
            <a:r>
              <a:t>asistente</a:t>
            </a:r>
            <a:r>
              <a:rPr spc="229"/>
              <a:t> </a:t>
            </a:r>
            <a:r>
              <a:rPr>
                <a:solidFill>
                  <a:srgbClr val="5B5B5B"/>
                </a:solidFill>
              </a:rPr>
              <a:t>esta</a:t>
            </a:r>
            <a:r>
              <a:rPr spc="104">
                <a:solidFill>
                  <a:srgbClr val="5B5B5B"/>
                </a:solidFill>
              </a:rPr>
              <a:t> </a:t>
            </a:r>
            <a:r>
              <a:t>obligado</a:t>
            </a:r>
            <a:r>
              <a:rPr spc="130"/>
              <a:t> </a:t>
            </a:r>
            <a:r>
              <a:rPr>
                <a:solidFill>
                  <a:srgbClr val="4B4B4B"/>
                </a:solidFill>
              </a:rPr>
              <a:t>a</a:t>
            </a:r>
            <a:r>
              <a:rPr spc="180">
                <a:solidFill>
                  <a:srgbClr val="4B4B4B"/>
                </a:solidFill>
              </a:rPr>
              <a:t> </a:t>
            </a:r>
            <a:r>
              <a:t>entrar</a:t>
            </a:r>
            <a:r>
              <a:rPr spc="209"/>
              <a:t> </a:t>
            </a:r>
            <a:r>
              <a:rPr>
                <a:solidFill>
                  <a:srgbClr val="5B5B5B"/>
                </a:solidFill>
              </a:rPr>
              <a:t>a</a:t>
            </a:r>
            <a:r>
              <a:rPr spc="195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la</a:t>
            </a:r>
            <a:r>
              <a:rPr spc="300">
                <a:solidFill>
                  <a:srgbClr val="4B4B4B"/>
                </a:solidFill>
              </a:rPr>
              <a:t> </a:t>
            </a:r>
            <a:r>
              <a:t>cancha</a:t>
            </a:r>
            <a:r>
              <a:rPr spc="150"/>
              <a:t> </a:t>
            </a:r>
            <a:r>
              <a:t>a</a:t>
            </a:r>
            <a:r>
              <a:rPr spc="175"/>
              <a:t> </a:t>
            </a:r>
            <a:r>
              <a:t>separar</a:t>
            </a:r>
            <a:r>
              <a:rPr spc="215"/>
              <a:t> </a:t>
            </a:r>
            <a:r>
              <a:t>e</a:t>
            </a:r>
            <a:r>
              <a:rPr spc="285"/>
              <a:t> </a:t>
            </a:r>
            <a:r>
              <a:rPr>
                <a:solidFill>
                  <a:srgbClr val="4B4B4B"/>
                </a:solidFill>
              </a:rPr>
              <a:t>intervenir</a:t>
            </a:r>
            <a:r>
              <a:rPr spc="280">
                <a:solidFill>
                  <a:srgbClr val="4B4B4B"/>
                </a:solidFill>
              </a:rPr>
              <a:t> </a:t>
            </a:r>
            <a:r>
              <a:rPr spc="55"/>
              <a:t>con</a:t>
            </a:r>
            <a:r>
              <a:rPr spc="75"/>
              <a:t> </a:t>
            </a:r>
            <a:r>
              <a:rPr spc="50"/>
              <a:t>su</a:t>
            </a:r>
            <a:r>
              <a:rPr spc="280"/>
              <a:t> </a:t>
            </a:r>
            <a:r>
              <a:rPr>
                <a:solidFill>
                  <a:srgbClr val="5B5B5B"/>
                </a:solidFill>
              </a:rPr>
              <a:t>jugador</a:t>
            </a:r>
            <a:r>
              <a:rPr spc="159">
                <a:solidFill>
                  <a:srgbClr val="5B5B5B"/>
                </a:solidFill>
              </a:rPr>
              <a:t> </a:t>
            </a:r>
            <a:r>
              <a:rPr spc="-50"/>
              <a:t>o </a:t>
            </a:r>
            <a:r>
              <a:rPr spc="-9">
                <a:solidFill>
                  <a:srgbClr val="4B4B4B"/>
                </a:solidFill>
              </a:rPr>
              <a:t>jugadores</a:t>
            </a:r>
            <a:r>
              <a:rPr spc="-9">
                <a:solidFill>
                  <a:srgbClr val="838383"/>
                </a:solidFill>
              </a:rPr>
              <a:t>,</a:t>
            </a:r>
            <a:r>
              <a:rPr spc="85">
                <a:solidFill>
                  <a:srgbClr val="838383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mas</a:t>
            </a:r>
            <a:r>
              <a:rPr spc="60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no </a:t>
            </a:r>
            <a:r>
              <a:t>asi,</a:t>
            </a:r>
            <a:r>
              <a:rPr spc="-30"/>
              <a:t> </a:t>
            </a:r>
            <a:r>
              <a:rPr spc="55"/>
              <a:t>con</a:t>
            </a:r>
            <a:r>
              <a:rPr spc="45"/>
              <a:t> </a:t>
            </a:r>
            <a:r>
              <a:rPr>
                <a:solidFill>
                  <a:srgbClr val="5B5B5B"/>
                </a:solidFill>
              </a:rPr>
              <a:t>el</a:t>
            </a:r>
            <a:r>
              <a:rPr spc="-30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adversario.</a:t>
            </a:r>
            <a:r>
              <a:rPr spc="-30">
                <a:solidFill>
                  <a:srgbClr val="4B4B4B"/>
                </a:solidFill>
              </a:rPr>
              <a:t> </a:t>
            </a:r>
            <a:r>
              <a:t>Si</a:t>
            </a:r>
            <a:r>
              <a:rPr spc="145"/>
              <a:t> </a:t>
            </a:r>
            <a:r>
              <a:rPr>
                <a:solidFill>
                  <a:srgbClr val="4B4B4B"/>
                </a:solidFill>
              </a:rPr>
              <a:t>no</a:t>
            </a:r>
            <a:r>
              <a:rPr spc="229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entran</a:t>
            </a:r>
            <a:r>
              <a:rPr spc="90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a</a:t>
            </a:r>
            <a:r>
              <a:rPr spc="50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resolver</a:t>
            </a:r>
            <a:r>
              <a:rPr spc="55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la</a:t>
            </a:r>
            <a:r>
              <a:rPr spc="200">
                <a:solidFill>
                  <a:srgbClr val="4B4B4B"/>
                </a:solidFill>
              </a:rPr>
              <a:t> </a:t>
            </a:r>
            <a:r>
              <a:t>situaci6n</a:t>
            </a:r>
            <a:r>
              <a:rPr spc="-19"/>
              <a:t> </a:t>
            </a:r>
            <a:r>
              <a:t>seran</a:t>
            </a:r>
            <a:r>
              <a:rPr spc="-19"/>
              <a:t> </a:t>
            </a:r>
            <a:r>
              <a:t>expulsados</a:t>
            </a:r>
            <a:r>
              <a:rPr spc="35"/>
              <a:t> </a:t>
            </a:r>
            <a:r>
              <a:rPr>
                <a:solidFill>
                  <a:srgbClr val="5B5B5B"/>
                </a:solidFill>
              </a:rPr>
              <a:t>defjuego,</a:t>
            </a:r>
            <a:r>
              <a:rPr spc="425">
                <a:solidFill>
                  <a:srgbClr val="5B5B5B"/>
                </a:solidFill>
              </a:rPr>
              <a:t> </a:t>
            </a:r>
            <a:r>
              <a:t>ademas</a:t>
            </a:r>
            <a:r>
              <a:rPr spc="-60"/>
              <a:t> </a:t>
            </a:r>
            <a:r>
              <a:t>se</a:t>
            </a:r>
            <a:r>
              <a:rPr spc="159"/>
              <a:t> </a:t>
            </a:r>
            <a:r>
              <a:rPr spc="-25">
                <a:solidFill>
                  <a:srgbClr val="4B4B4B"/>
                </a:solidFill>
              </a:rPr>
              <a:t>le </a:t>
            </a:r>
            <a:r>
              <a:rPr>
                <a:solidFill>
                  <a:srgbClr val="5B5B5B"/>
                </a:solidFill>
              </a:rPr>
              <a:t>aplica</a:t>
            </a:r>
            <a:r>
              <a:rPr spc="114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363636"/>
                </a:solidFill>
              </a:rPr>
              <a:t>l</a:t>
            </a:r>
            <a:r>
              <a:t>o</a:t>
            </a:r>
            <a:r>
              <a:rPr spc="100"/>
              <a:t> </a:t>
            </a:r>
            <a:r>
              <a:rPr>
                <a:solidFill>
                  <a:srgbClr val="5B5B5B"/>
                </a:solidFill>
              </a:rPr>
              <a:t>que</a:t>
            </a:r>
            <a:r>
              <a:rPr spc="-120">
                <a:solidFill>
                  <a:srgbClr val="5B5B5B"/>
                </a:solidFill>
              </a:rPr>
              <a:t> </a:t>
            </a:r>
            <a:r>
              <a:t>establece</a:t>
            </a:r>
            <a:r>
              <a:rPr spc="50"/>
              <a:t> </a:t>
            </a:r>
            <a:r>
              <a:t>el</a:t>
            </a:r>
            <a:r>
              <a:rPr spc="120"/>
              <a:t> </a:t>
            </a:r>
            <a:r>
              <a:rPr spc="-9">
                <a:solidFill>
                  <a:srgbClr val="4B4B4B"/>
                </a:solidFill>
              </a:rPr>
              <a:t>reglamento</a:t>
            </a:r>
            <a:r>
              <a:rPr spc="164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en</a:t>
            </a:r>
            <a:r>
              <a:rPr spc="-15">
                <a:solidFill>
                  <a:srgbClr val="5B5B5B"/>
                </a:solidFill>
              </a:rPr>
              <a:t> </a:t>
            </a:r>
            <a:r>
              <a:t>caso</a:t>
            </a:r>
            <a:r>
              <a:rPr spc="-110"/>
              <a:t> </a:t>
            </a:r>
            <a:r>
              <a:rPr>
                <a:solidFill>
                  <a:srgbClr val="5B5B5B"/>
                </a:solidFill>
              </a:rPr>
              <a:t>de</a:t>
            </a:r>
            <a:r>
              <a:rPr spc="-45">
                <a:solidFill>
                  <a:srgbClr val="5B5B5B"/>
                </a:solidFill>
              </a:rPr>
              <a:t> </a:t>
            </a:r>
            <a:r>
              <a:rPr spc="-9"/>
              <a:t>expulsiones</a:t>
            </a:r>
            <a:r>
              <a:rPr spc="295"/>
              <a:t> </a:t>
            </a:r>
            <a:r>
              <a:rPr>
                <a:solidFill>
                  <a:srgbClr val="5B5B5B"/>
                </a:solidFill>
              </a:rPr>
              <a:t>directas,</a:t>
            </a:r>
            <a:r>
              <a:rPr spc="130">
                <a:solidFill>
                  <a:srgbClr val="5B5B5B"/>
                </a:solidFill>
              </a:rPr>
              <a:t> </a:t>
            </a:r>
            <a:r>
              <a:rPr spc="45"/>
              <a:t>estoes,</a:t>
            </a:r>
            <a:r>
              <a:rPr spc="-60"/>
              <a:t> </a:t>
            </a:r>
            <a:r>
              <a:rPr>
                <a:solidFill>
                  <a:srgbClr val="5B5B5B"/>
                </a:solidFill>
              </a:rPr>
              <a:t>dos</a:t>
            </a:r>
            <a:r>
              <a:rPr spc="55">
                <a:solidFill>
                  <a:srgbClr val="5B5B5B"/>
                </a:solidFill>
              </a:rPr>
              <a:t> </a:t>
            </a:r>
            <a:r>
              <a:rPr>
                <a:solidFill>
                  <a:srgbClr val="4B4B4B"/>
                </a:solidFill>
              </a:rPr>
              <a:t>juegos</a:t>
            </a:r>
            <a:r>
              <a:rPr spc="-4">
                <a:solidFill>
                  <a:srgbClr val="4B4B4B"/>
                </a:solidFill>
              </a:rPr>
              <a:t> </a:t>
            </a:r>
            <a:r>
              <a:rPr>
                <a:solidFill>
                  <a:srgbClr val="5B5B5B"/>
                </a:solidFill>
              </a:rPr>
              <a:t>de</a:t>
            </a:r>
            <a:r>
              <a:rPr spc="285">
                <a:solidFill>
                  <a:srgbClr val="5B5B5B"/>
                </a:solidFill>
              </a:rPr>
              <a:t> </a:t>
            </a:r>
            <a:r>
              <a:rPr spc="-9"/>
              <a:t>suspension.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object 2"/>
          <p:cNvSpPr txBox="1"/>
          <p:nvPr/>
        </p:nvSpPr>
        <p:spPr>
          <a:xfrm>
            <a:off x="340424" y="131447"/>
            <a:ext cx="6898642" cy="7821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31115">
              <a:spcBef>
                <a:spcPts val="100"/>
              </a:spcBef>
              <a:defRPr spc="-9" sz="1100" u="sng">
                <a:solidFill>
                  <a:srgbClr val="696969"/>
                </a:solidFill>
                <a:uFill>
                  <a:solidFill>
                    <a:srgbClr val="69696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ANOTADOR</a:t>
            </a:r>
          </a:p>
          <a:p>
            <a:pPr>
              <a:spcBef>
                <a:spcPts val="100"/>
              </a:spcBef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R="46355" indent="268604" algn="just">
              <a:lnSpc>
                <a:spcPct val="100899"/>
              </a:lnSpc>
              <a:defRPr sz="1100">
                <a:solidFill>
                  <a:srgbClr val="69696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El</a:t>
            </a:r>
            <a:r>
              <a:rPr spc="25"/>
              <a:t> </a:t>
            </a:r>
            <a:r>
              <a:rPr>
                <a:solidFill>
                  <a:srgbClr val="565656"/>
                </a:solidFill>
              </a:rPr>
              <a:t>anotador</a:t>
            </a:r>
            <a:r>
              <a:rPr spc="15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es</a:t>
            </a:r>
            <a:r>
              <a:rPr spc="14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el</a:t>
            </a:r>
            <a:r>
              <a:rPr spc="22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encargado</a:t>
            </a:r>
            <a:r>
              <a:rPr spc="12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de</a:t>
            </a:r>
            <a:r>
              <a:rPr spc="19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mantener</a:t>
            </a:r>
            <a:r>
              <a:rPr spc="26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el</a:t>
            </a:r>
            <a:r>
              <a:rPr spc="150">
                <a:solidFill>
                  <a:srgbClr val="565656"/>
                </a:solidFill>
              </a:rPr>
              <a:t> </a:t>
            </a:r>
            <a:r>
              <a:t>control</a:t>
            </a:r>
            <a:r>
              <a:rPr spc="100"/>
              <a:t> </a:t>
            </a:r>
            <a:r>
              <a:rPr>
                <a:solidFill>
                  <a:srgbClr val="565656"/>
                </a:solidFill>
              </a:rPr>
              <a:t>de</a:t>
            </a:r>
            <a:r>
              <a:rPr spc="17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Jos</a:t>
            </a:r>
            <a:r>
              <a:rPr spc="79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jugadores</a:t>
            </a:r>
            <a:r>
              <a:rPr spc="120">
                <a:solidFill>
                  <a:srgbClr val="565656"/>
                </a:solidFill>
              </a:rPr>
              <a:t> </a:t>
            </a:r>
            <a:r>
              <a:t>en</a:t>
            </a:r>
            <a:r>
              <a:rPr spc="275"/>
              <a:t> </a:t>
            </a:r>
            <a:r>
              <a:rPr>
                <a:solidFill>
                  <a:srgbClr val="565656"/>
                </a:solidFill>
              </a:rPr>
              <a:t>el</a:t>
            </a:r>
            <a:r>
              <a:rPr spc="100">
                <a:solidFill>
                  <a:srgbClr val="565656"/>
                </a:solidFill>
              </a:rPr>
              <a:t> </a:t>
            </a:r>
            <a:r>
              <a:t>banco.</a:t>
            </a:r>
            <a:r>
              <a:rPr spc="39"/>
              <a:t> </a:t>
            </a:r>
            <a:r>
              <a:rPr>
                <a:solidFill>
                  <a:srgbClr val="565656"/>
                </a:solidFill>
              </a:rPr>
              <a:t>De</a:t>
            </a:r>
            <a:r>
              <a:rPr spc="29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no</a:t>
            </a:r>
            <a:r>
              <a:rPr spc="110">
                <a:solidFill>
                  <a:srgbClr val="565656"/>
                </a:solidFill>
              </a:rPr>
              <a:t> </a:t>
            </a:r>
            <a:r>
              <a:t>cumplir</a:t>
            </a:r>
            <a:r>
              <a:rPr spc="229"/>
              <a:t> </a:t>
            </a:r>
            <a:r>
              <a:rPr spc="55"/>
              <a:t>con</a:t>
            </a:r>
            <a:r>
              <a:rPr spc="155"/>
              <a:t> </a:t>
            </a:r>
            <a:r>
              <a:rPr spc="-19">
                <a:solidFill>
                  <a:srgbClr val="565656"/>
                </a:solidFill>
              </a:rPr>
              <a:t>esta </a:t>
            </a:r>
            <a:r>
              <a:rPr spc="9">
                <a:solidFill>
                  <a:srgbClr val="565656"/>
                </a:solidFill>
              </a:rPr>
              <a:t>responsabilidad</a:t>
            </a:r>
            <a:r>
              <a:rPr spc="204">
                <a:solidFill>
                  <a:srgbClr val="565656"/>
                </a:solidFill>
              </a:rPr>
              <a:t> </a:t>
            </a:r>
            <a:r>
              <a:rPr spc="9"/>
              <a:t>sera</a:t>
            </a:r>
            <a:r>
              <a:rPr spc="245"/>
              <a:t> </a:t>
            </a:r>
            <a:r>
              <a:rPr spc="9"/>
              <a:t>expulsado</a:t>
            </a:r>
            <a:r>
              <a:rPr spc="275"/>
              <a:t> </a:t>
            </a:r>
            <a:r>
              <a:rPr spc="9">
                <a:solidFill>
                  <a:srgbClr val="565656"/>
                </a:solidFill>
              </a:rPr>
              <a:t>de!</a:t>
            </a:r>
            <a:r>
              <a:rPr spc="440">
                <a:solidFill>
                  <a:srgbClr val="565656"/>
                </a:solidFill>
              </a:rPr>
              <a:t> </a:t>
            </a:r>
            <a:r>
              <a:rPr spc="50">
                <a:solidFill>
                  <a:srgbClr val="565656"/>
                </a:solidFill>
              </a:rPr>
              <a:t>juego</a:t>
            </a:r>
            <a:r>
              <a:rPr spc="155">
                <a:solidFill>
                  <a:srgbClr val="565656"/>
                </a:solidFill>
              </a:rPr>
              <a:t> </a:t>
            </a:r>
            <a:r>
              <a:rPr spc="9">
                <a:solidFill>
                  <a:srgbClr val="565656"/>
                </a:solidFill>
              </a:rPr>
              <a:t>aplicandosele</a:t>
            </a:r>
            <a:r>
              <a:rPr spc="240">
                <a:solidFill>
                  <a:srgbClr val="565656"/>
                </a:solidFill>
              </a:rPr>
              <a:t> </a:t>
            </a:r>
            <a:r>
              <a:rPr spc="9">
                <a:solidFill>
                  <a:srgbClr val="565656"/>
                </a:solidFill>
              </a:rPr>
              <a:t>Jo</a:t>
            </a:r>
            <a:r>
              <a:rPr spc="100">
                <a:solidFill>
                  <a:srgbClr val="565656"/>
                </a:solidFill>
              </a:rPr>
              <a:t> </a:t>
            </a:r>
            <a:r>
              <a:rPr spc="9">
                <a:solidFill>
                  <a:srgbClr val="565656"/>
                </a:solidFill>
              </a:rPr>
              <a:t>que</a:t>
            </a:r>
            <a:r>
              <a:rPr spc="360">
                <a:solidFill>
                  <a:srgbClr val="565656"/>
                </a:solidFill>
              </a:rPr>
              <a:t> </a:t>
            </a:r>
            <a:r>
              <a:rPr spc="9"/>
              <a:t>se</a:t>
            </a:r>
            <a:r>
              <a:rPr spc="315"/>
              <a:t> </a:t>
            </a:r>
            <a:r>
              <a:rPr spc="9"/>
              <a:t>establece</a:t>
            </a:r>
            <a:r>
              <a:rPr spc="150"/>
              <a:t> </a:t>
            </a:r>
            <a:r>
              <a:rPr spc="55">
                <a:solidFill>
                  <a:srgbClr val="565656"/>
                </a:solidFill>
              </a:rPr>
              <a:t>en</a:t>
            </a:r>
            <a:r>
              <a:rPr spc="254">
                <a:solidFill>
                  <a:srgbClr val="565656"/>
                </a:solidFill>
              </a:rPr>
              <a:t> </a:t>
            </a:r>
            <a:r>
              <a:rPr spc="100"/>
              <a:t>caso</a:t>
            </a:r>
            <a:r>
              <a:rPr spc="295"/>
              <a:t> </a:t>
            </a:r>
            <a:r>
              <a:rPr spc="104">
                <a:solidFill>
                  <a:srgbClr val="565656"/>
                </a:solidFill>
              </a:rPr>
              <a:t>de</a:t>
            </a:r>
            <a:r>
              <a:rPr spc="225">
                <a:solidFill>
                  <a:srgbClr val="565656"/>
                </a:solidFill>
              </a:rPr>
              <a:t> </a:t>
            </a:r>
            <a:r>
              <a:rPr spc="9"/>
              <a:t>expulsion</a:t>
            </a:r>
            <a:r>
              <a:rPr spc="229"/>
              <a:t> </a:t>
            </a:r>
            <a:r>
              <a:rPr spc="-9">
                <a:solidFill>
                  <a:srgbClr val="565656"/>
                </a:solidFill>
              </a:rPr>
              <a:t>directa</a:t>
            </a:r>
            <a:r>
              <a:rPr spc="-9">
                <a:solidFill>
                  <a:srgbClr val="808080"/>
                </a:solidFill>
              </a:rPr>
              <a:t>, </a:t>
            </a:r>
            <a:r>
              <a:rPr>
                <a:solidFill>
                  <a:srgbClr val="565656"/>
                </a:solidFill>
              </a:rPr>
              <a:t>esto</a:t>
            </a:r>
            <a:r>
              <a:rPr spc="9">
                <a:solidFill>
                  <a:srgbClr val="565656"/>
                </a:solidFill>
              </a:rPr>
              <a:t> </a:t>
            </a:r>
            <a:r>
              <a:t>es,</a:t>
            </a:r>
            <a:r>
              <a:rPr spc="-104"/>
              <a:t> </a:t>
            </a:r>
            <a:r>
              <a:rPr>
                <a:solidFill>
                  <a:srgbClr val="565656"/>
                </a:solidFill>
              </a:rPr>
              <a:t>dos</a:t>
            </a:r>
            <a:r>
              <a:rPr spc="114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juegos</a:t>
            </a:r>
            <a:r>
              <a:rPr spc="14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de</a:t>
            </a:r>
            <a:r>
              <a:rPr spc="120">
                <a:solidFill>
                  <a:srgbClr val="565656"/>
                </a:solidFill>
              </a:rPr>
              <a:t> </a:t>
            </a:r>
            <a:r>
              <a:rPr spc="-9"/>
              <a:t>suspension.</a:t>
            </a:r>
          </a:p>
          <a:p>
            <a: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259079" indent="-230504">
              <a:buClr>
                <a:srgbClr val="696969"/>
              </a:buClr>
              <a:buSzPct val="100000"/>
              <a:buAutoNum type="romanUcPeriod" startAt="9"/>
              <a:tabLst>
                <a:tab pos="254000" algn="l"/>
              </a:tabLst>
              <a:defRPr spc="-9" sz="1100" u="sng">
                <a:solidFill>
                  <a:srgbClr val="565656"/>
                </a:solidFill>
                <a:uFill>
                  <a:solidFill>
                    <a:srgbClr val="56565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PENALIDADES</a:t>
            </a:r>
          </a:p>
          <a:p>
            <a:pPr>
              <a:buClr>
                <a:srgbClr val="696969"/>
              </a:buClr>
              <a:buSzPct val="100000"/>
              <a:buAutoNum type="romanUcPeriod" startAt="9"/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R="52705" indent="715644" algn="just">
              <a:lnSpc>
                <a:spcPct val="106400"/>
              </a:lnSpc>
              <a:defRPr sz="1100">
                <a:solidFill>
                  <a:srgbClr val="69696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Cuando</a:t>
            </a:r>
            <a:r>
              <a:rPr spc="150"/>
              <a:t> </a:t>
            </a:r>
            <a:r>
              <a:rPr>
                <a:solidFill>
                  <a:srgbClr val="565656"/>
                </a:solidFill>
              </a:rPr>
              <a:t>Jos</a:t>
            </a:r>
            <a:r>
              <a:rPr spc="159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arbitros</a:t>
            </a:r>
            <a:r>
              <a:rPr spc="19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de!</a:t>
            </a:r>
            <a:r>
              <a:rPr spc="26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juego</a:t>
            </a:r>
            <a:r>
              <a:rPr spc="18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penalizan</a:t>
            </a:r>
            <a:r>
              <a:rPr spc="270">
                <a:solidFill>
                  <a:srgbClr val="565656"/>
                </a:solidFill>
              </a:rPr>
              <a:t> </a:t>
            </a:r>
            <a:r>
              <a:t>con</a:t>
            </a:r>
            <a:r>
              <a:rPr spc="110"/>
              <a:t>  </a:t>
            </a:r>
            <a:r>
              <a:rPr>
                <a:solidFill>
                  <a:srgbClr val="565656"/>
                </a:solidFill>
              </a:rPr>
              <a:t>una</a:t>
            </a:r>
            <a:r>
              <a:rPr spc="395">
                <a:solidFill>
                  <a:srgbClr val="565656"/>
                </a:solidFill>
              </a:rPr>
              <a:t> </a:t>
            </a:r>
            <a:r>
              <a:t>falta</a:t>
            </a:r>
            <a:r>
              <a:rPr spc="265"/>
              <a:t> </a:t>
            </a:r>
            <a:r>
              <a:rPr>
                <a:solidFill>
                  <a:srgbClr val="565656"/>
                </a:solidFill>
              </a:rPr>
              <a:t>tecnica</a:t>
            </a:r>
            <a:r>
              <a:rPr spc="254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al</a:t>
            </a:r>
            <a:r>
              <a:rPr spc="280">
                <a:solidFill>
                  <a:srgbClr val="565656"/>
                </a:solidFill>
              </a:rPr>
              <a:t> </a:t>
            </a:r>
            <a:r>
              <a:t>entrenador,</a:t>
            </a:r>
            <a:r>
              <a:rPr spc="365"/>
              <a:t> </a:t>
            </a:r>
            <a:r>
              <a:t>asistente,</a:t>
            </a:r>
            <a:r>
              <a:rPr spc="280"/>
              <a:t> </a:t>
            </a:r>
            <a:r>
              <a:rPr spc="-9">
                <a:solidFill>
                  <a:srgbClr val="565656"/>
                </a:solidFill>
              </a:rPr>
              <a:t>anotador, </a:t>
            </a:r>
            <a:r>
              <a:rPr>
                <a:solidFill>
                  <a:srgbClr val="565656"/>
                </a:solidFill>
              </a:rPr>
              <a:t>jugador</a:t>
            </a:r>
            <a:r>
              <a:rPr spc="254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activo,</a:t>
            </a:r>
            <a:r>
              <a:rPr spc="31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jugador</a:t>
            </a:r>
            <a:r>
              <a:rPr spc="30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no</a:t>
            </a:r>
            <a:r>
              <a:rPr spc="36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activo</a:t>
            </a:r>
            <a:r>
              <a:rPr spc="150">
                <a:solidFill>
                  <a:srgbClr val="565656"/>
                </a:solidFill>
              </a:rPr>
              <a:t> </a:t>
            </a:r>
            <a:r>
              <a:rPr spc="60"/>
              <a:t>o</a:t>
            </a:r>
            <a:r>
              <a:rPr spc="250"/>
              <a:t> </a:t>
            </a:r>
            <a:r>
              <a:rPr>
                <a:solidFill>
                  <a:srgbClr val="565656"/>
                </a:solidFill>
              </a:rPr>
              <a:t>fanaticos,</a:t>
            </a:r>
            <a:r>
              <a:rPr spc="275">
                <a:solidFill>
                  <a:srgbClr val="565656"/>
                </a:solidFill>
              </a:rPr>
              <a:t> </a:t>
            </a:r>
            <a:r>
              <a:t>el</a:t>
            </a:r>
            <a:r>
              <a:rPr spc="319"/>
              <a:t> </a:t>
            </a:r>
            <a:r>
              <a:rPr>
                <a:solidFill>
                  <a:srgbClr val="565656"/>
                </a:solidFill>
              </a:rPr>
              <a:t>dirigente</a:t>
            </a:r>
            <a:r>
              <a:rPr spc="180">
                <a:solidFill>
                  <a:srgbClr val="565656"/>
                </a:solidFill>
              </a:rPr>
              <a:t> </a:t>
            </a:r>
            <a:r>
              <a:t>pierde</a:t>
            </a:r>
            <a:r>
              <a:rPr spc="195"/>
              <a:t> </a:t>
            </a:r>
            <a:r>
              <a:t>el</a:t>
            </a:r>
            <a:r>
              <a:rPr spc="280"/>
              <a:t> </a:t>
            </a:r>
            <a:r>
              <a:rPr spc="60">
                <a:solidFill>
                  <a:srgbClr val="565656"/>
                </a:solidFill>
              </a:rPr>
              <a:t>derecho</a:t>
            </a:r>
            <a:r>
              <a:rPr spc="170">
                <a:solidFill>
                  <a:srgbClr val="565656"/>
                </a:solidFill>
              </a:rPr>
              <a:t> </a:t>
            </a:r>
            <a:r>
              <a:rPr spc="60">
                <a:solidFill>
                  <a:srgbClr val="565656"/>
                </a:solidFill>
              </a:rPr>
              <a:t>de</a:t>
            </a:r>
            <a:r>
              <a:rPr spc="225">
                <a:solidFill>
                  <a:srgbClr val="565656"/>
                </a:solidFill>
              </a:rPr>
              <a:t> </a:t>
            </a:r>
            <a:r>
              <a:rPr spc="55">
                <a:solidFill>
                  <a:srgbClr val="565656"/>
                </a:solidFill>
              </a:rPr>
              <a:t>tener</a:t>
            </a:r>
            <a:r>
              <a:rPr spc="200">
                <a:solidFill>
                  <a:srgbClr val="565656"/>
                </a:solidFill>
              </a:rPr>
              <a:t> </a:t>
            </a:r>
            <a:r>
              <a:rPr spc="-9"/>
              <a:t>cualquier </a:t>
            </a:r>
            <a:r>
              <a:rPr>
                <a:solidFill>
                  <a:srgbClr val="565656"/>
                </a:solidFill>
              </a:rPr>
              <a:t>personal</a:t>
            </a:r>
            <a:r>
              <a:rPr spc="14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parado</a:t>
            </a:r>
            <a:r>
              <a:rPr spc="15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durante</a:t>
            </a:r>
            <a:r>
              <a:rPr spc="26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la</a:t>
            </a:r>
            <a:r>
              <a:rPr spc="65">
                <a:solidFill>
                  <a:srgbClr val="565656"/>
                </a:solidFill>
              </a:rPr>
              <a:t> </a:t>
            </a:r>
            <a:r>
              <a:t>continuacion</a:t>
            </a:r>
            <a:r>
              <a:rPr spc="409"/>
              <a:t> </a:t>
            </a:r>
            <a:r>
              <a:rPr>
                <a:solidFill>
                  <a:srgbClr val="565656"/>
                </a:solidFill>
              </a:rPr>
              <a:t>de!</a:t>
            </a:r>
            <a:r>
              <a:rPr spc="145">
                <a:solidFill>
                  <a:srgbClr val="565656"/>
                </a:solidFill>
              </a:rPr>
              <a:t> </a:t>
            </a:r>
            <a:r>
              <a:rPr spc="-9">
                <a:solidFill>
                  <a:srgbClr val="565656"/>
                </a:solidFill>
              </a:rPr>
              <a:t>juego.</a:t>
            </a:r>
          </a:p>
          <a:p>
            <a:pPr>
              <a:spcBef>
                <a:spcPts val="200"/>
              </a:spcBef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1" marL="755015" marR="34925" indent="-175895">
              <a:lnSpc>
                <a:spcPts val="1200"/>
              </a:lnSpc>
              <a:buSzPct val="100000"/>
              <a:buChar char="•"/>
              <a:tabLst>
                <a:tab pos="749300" algn="l"/>
                <a:tab pos="812800" algn="l"/>
              </a:tabLst>
              <a:defRPr sz="1100">
                <a:solidFill>
                  <a:srgbClr val="16161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  <a:r>
              <a:rPr>
                <a:solidFill>
                  <a:srgbClr val="696969"/>
                </a:solidFill>
              </a:rPr>
              <a:t>El</a:t>
            </a:r>
            <a:r>
              <a:rPr spc="120">
                <a:solidFill>
                  <a:srgbClr val="696969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entrenador</a:t>
            </a:r>
            <a:r>
              <a:rPr spc="31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696969"/>
                </a:solidFill>
              </a:rPr>
              <a:t>sera</a:t>
            </a:r>
            <a:r>
              <a:rPr spc="85">
                <a:solidFill>
                  <a:srgbClr val="696969"/>
                </a:solidFill>
              </a:rPr>
              <a:t> </a:t>
            </a:r>
            <a:r>
              <a:rPr>
                <a:solidFill>
                  <a:srgbClr val="696969"/>
                </a:solidFill>
              </a:rPr>
              <a:t>expulsado</a:t>
            </a:r>
            <a:r>
              <a:rPr spc="310">
                <a:solidFill>
                  <a:srgbClr val="696969"/>
                </a:solidFill>
              </a:rPr>
              <a:t> </a:t>
            </a:r>
            <a:r>
              <a:rPr>
                <a:solidFill>
                  <a:srgbClr val="696969"/>
                </a:solidFill>
              </a:rPr>
              <a:t>con</a:t>
            </a:r>
            <a:r>
              <a:rPr spc="75">
                <a:solidFill>
                  <a:srgbClr val="696969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dos</a:t>
            </a:r>
            <a:r>
              <a:rPr spc="14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696969"/>
                </a:solidFill>
              </a:rPr>
              <a:t>faltas</a:t>
            </a:r>
            <a:r>
              <a:rPr spc="164">
                <a:solidFill>
                  <a:srgbClr val="696969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tecnicas</a:t>
            </a:r>
            <a:r>
              <a:rPr spc="229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directas</a:t>
            </a:r>
            <a:r>
              <a:rPr spc="30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696969"/>
                </a:solidFill>
              </a:rPr>
              <a:t>(dos</a:t>
            </a:r>
            <a:r>
              <a:rPr spc="95">
                <a:solidFill>
                  <a:srgbClr val="696969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juegos</a:t>
            </a:r>
            <a:r>
              <a:rPr spc="22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de</a:t>
            </a:r>
            <a:r>
              <a:rPr spc="5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696969"/>
                </a:solidFill>
              </a:rPr>
              <a:t>suspension)</a:t>
            </a:r>
            <a:r>
              <a:rPr spc="334">
                <a:solidFill>
                  <a:srgbClr val="696969"/>
                </a:solidFill>
              </a:rPr>
              <a:t> </a:t>
            </a:r>
            <a:r>
              <a:rPr spc="-9">
                <a:solidFill>
                  <a:srgbClr val="565656"/>
                </a:solidFill>
              </a:rPr>
              <a:t>proxnno </a:t>
            </a:r>
            <a:r>
              <a:rPr>
                <a:solidFill>
                  <a:srgbClr val="565656"/>
                </a:solidFill>
              </a:rPr>
              <a:t>dos</a:t>
            </a:r>
            <a:r>
              <a:rPr spc="19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696969"/>
                </a:solidFill>
              </a:rPr>
              <a:t>(2)</a:t>
            </a:r>
            <a:r>
              <a:rPr spc="140">
                <a:solidFill>
                  <a:srgbClr val="696969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juegos</a:t>
            </a:r>
            <a:r>
              <a:rPr spc="204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696969"/>
                </a:solidFill>
              </a:rPr>
              <a:t>en</a:t>
            </a:r>
            <a:r>
              <a:rPr spc="55">
                <a:solidFill>
                  <a:srgbClr val="696969"/>
                </a:solidFill>
              </a:rPr>
              <a:t> </a:t>
            </a:r>
            <a:r>
              <a:rPr>
                <a:solidFill>
                  <a:srgbClr val="696969"/>
                </a:solidFill>
              </a:rPr>
              <a:t>calendario,</a:t>
            </a:r>
            <a:r>
              <a:rPr spc="405">
                <a:solidFill>
                  <a:srgbClr val="696969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una</a:t>
            </a:r>
            <a:r>
              <a:rPr spc="15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directa</a:t>
            </a:r>
            <a:r>
              <a:rPr spc="26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696969"/>
                </a:solidFill>
              </a:rPr>
              <a:t>con</a:t>
            </a:r>
            <a:r>
              <a:rPr spc="145">
                <a:solidFill>
                  <a:srgbClr val="696969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dos</a:t>
            </a:r>
            <a:r>
              <a:rPr spc="6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indirectas</a:t>
            </a:r>
            <a:r>
              <a:rPr spc="30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696969"/>
                </a:solidFill>
              </a:rPr>
              <a:t>(un</a:t>
            </a:r>
            <a:r>
              <a:rPr spc="50">
                <a:solidFill>
                  <a:srgbClr val="696969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juego</a:t>
            </a:r>
            <a:r>
              <a:rPr spc="204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de</a:t>
            </a:r>
            <a:r>
              <a:rPr spc="4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696969"/>
                </a:solidFill>
              </a:rPr>
              <a:t>suspension)</a:t>
            </a:r>
            <a:r>
              <a:rPr spc="360">
                <a:solidFill>
                  <a:srgbClr val="696969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proximo</a:t>
            </a:r>
            <a:r>
              <a:rPr spc="350">
                <a:solidFill>
                  <a:srgbClr val="565656"/>
                </a:solidFill>
              </a:rPr>
              <a:t> </a:t>
            </a:r>
            <a:r>
              <a:rPr spc="-25">
                <a:solidFill>
                  <a:srgbClr val="565656"/>
                </a:solidFill>
              </a:rPr>
              <a:t>un</a:t>
            </a:r>
          </a:p>
          <a:p>
            <a:pPr marR="24129" indent="772795">
              <a:lnSpc>
                <a:spcPts val="1300"/>
              </a:lnSpc>
              <a:defRPr sz="1100">
                <a:solidFill>
                  <a:srgbClr val="69696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(1)</a:t>
            </a:r>
            <a:r>
              <a:rPr spc="425"/>
              <a:t> </a:t>
            </a:r>
            <a:r>
              <a:rPr>
                <a:solidFill>
                  <a:srgbClr val="565656"/>
                </a:solidFill>
              </a:rPr>
              <a:t>juego</a:t>
            </a:r>
            <a:r>
              <a:rPr spc="360">
                <a:solidFill>
                  <a:srgbClr val="565656"/>
                </a:solidFill>
              </a:rPr>
              <a:t> </a:t>
            </a:r>
            <a:r>
              <a:t>en</a:t>
            </a:r>
            <a:r>
              <a:rPr spc="280"/>
              <a:t> </a:t>
            </a:r>
            <a:r>
              <a:t>calendario,</a:t>
            </a:r>
            <a:r>
              <a:rPr spc="159"/>
              <a:t>  </a:t>
            </a:r>
            <a:r>
              <a:t>o</a:t>
            </a:r>
            <a:r>
              <a:rPr spc="385"/>
              <a:t> </a:t>
            </a:r>
            <a:r>
              <a:rPr>
                <a:solidFill>
                  <a:srgbClr val="565656"/>
                </a:solidFill>
              </a:rPr>
              <a:t>tres</a:t>
            </a:r>
            <a:r>
              <a:rPr spc="12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indirectas</a:t>
            </a:r>
            <a:r>
              <a:rPr spc="450">
                <a:solidFill>
                  <a:srgbClr val="565656"/>
                </a:solidFill>
              </a:rPr>
              <a:t> </a:t>
            </a:r>
            <a:r>
              <a:t>(un</a:t>
            </a:r>
            <a:r>
              <a:rPr spc="360"/>
              <a:t> </a:t>
            </a:r>
            <a:r>
              <a:rPr>
                <a:solidFill>
                  <a:srgbClr val="565656"/>
                </a:solidFill>
              </a:rPr>
              <a:t>juego</a:t>
            </a:r>
            <a:r>
              <a:rPr spc="36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de</a:t>
            </a:r>
            <a:r>
              <a:rPr spc="280">
                <a:solidFill>
                  <a:srgbClr val="565656"/>
                </a:solidFill>
              </a:rPr>
              <a:t> </a:t>
            </a:r>
            <a:r>
              <a:t>suspension)</a:t>
            </a:r>
            <a:r>
              <a:rPr spc="175"/>
              <a:t>  </a:t>
            </a:r>
            <a:r>
              <a:rPr>
                <a:solidFill>
                  <a:srgbClr val="565656"/>
                </a:solidFill>
              </a:rPr>
              <a:t>proximo</a:t>
            </a:r>
            <a:r>
              <a:rPr spc="110">
                <a:solidFill>
                  <a:srgbClr val="565656"/>
                </a:solidFill>
              </a:rPr>
              <a:t>  </a:t>
            </a:r>
            <a:r>
              <a:rPr spc="55">
                <a:solidFill>
                  <a:srgbClr val="565656"/>
                </a:solidFill>
              </a:rPr>
              <a:t>un</a:t>
            </a:r>
            <a:r>
              <a:rPr spc="209">
                <a:solidFill>
                  <a:srgbClr val="565656"/>
                </a:solidFill>
              </a:rPr>
              <a:t> </a:t>
            </a:r>
            <a:r>
              <a:t>(l}</a:t>
            </a:r>
            <a:r>
              <a:rPr spc="110"/>
              <a:t>  </a:t>
            </a:r>
            <a:r>
              <a:rPr>
                <a:solidFill>
                  <a:srgbClr val="565656"/>
                </a:solidFill>
              </a:rPr>
              <a:t>juego</a:t>
            </a:r>
            <a:r>
              <a:rPr spc="285">
                <a:solidFill>
                  <a:srgbClr val="565656"/>
                </a:solidFill>
              </a:rPr>
              <a:t> </a:t>
            </a:r>
            <a:r>
              <a:rPr spc="-25"/>
              <a:t>en </a:t>
            </a:r>
            <a:r>
              <a:rPr spc="9"/>
              <a:t>calendario.</a:t>
            </a:r>
            <a:r>
              <a:rPr spc="229"/>
              <a:t> </a:t>
            </a:r>
            <a:r>
              <a:rPr spc="9"/>
              <a:t>Fal</a:t>
            </a:r>
            <a:r>
              <a:rPr spc="9">
                <a:solidFill>
                  <a:srgbClr val="363636"/>
                </a:solidFill>
              </a:rPr>
              <a:t>ta</a:t>
            </a:r>
            <a:r>
              <a:rPr spc="9"/>
              <a:t>s</a:t>
            </a:r>
            <a:r>
              <a:rPr spc="375"/>
              <a:t> </a:t>
            </a:r>
            <a:r>
              <a:rPr spc="9">
                <a:solidFill>
                  <a:srgbClr val="565656"/>
                </a:solidFill>
              </a:rPr>
              <a:t>tecnicas</a:t>
            </a:r>
            <a:r>
              <a:rPr spc="250">
                <a:solidFill>
                  <a:srgbClr val="565656"/>
                </a:solidFill>
              </a:rPr>
              <a:t> </a:t>
            </a:r>
            <a:r>
              <a:rPr spc="9"/>
              <a:t>administrativas</a:t>
            </a:r>
            <a:r>
              <a:rPr spc="209"/>
              <a:t> </a:t>
            </a:r>
            <a:r>
              <a:rPr spc="9">
                <a:solidFill>
                  <a:srgbClr val="565656"/>
                </a:solidFill>
              </a:rPr>
              <a:t>no</a:t>
            </a:r>
            <a:r>
              <a:rPr spc="159">
                <a:solidFill>
                  <a:srgbClr val="565656"/>
                </a:solidFill>
              </a:rPr>
              <a:t> </a:t>
            </a:r>
            <a:r>
              <a:rPr spc="9"/>
              <a:t>seran</a:t>
            </a:r>
            <a:r>
              <a:rPr spc="180"/>
              <a:t> </a:t>
            </a:r>
            <a:r>
              <a:rPr spc="9"/>
              <a:t>consideradas</a:t>
            </a:r>
            <a:r>
              <a:rPr spc="150"/>
              <a:t> </a:t>
            </a:r>
            <a:r>
              <a:rPr spc="9">
                <a:solidFill>
                  <a:srgbClr val="565656"/>
                </a:solidFill>
              </a:rPr>
              <a:t>para</a:t>
            </a:r>
            <a:r>
              <a:rPr spc="185">
                <a:solidFill>
                  <a:srgbClr val="565656"/>
                </a:solidFill>
              </a:rPr>
              <a:t> </a:t>
            </a:r>
            <a:r>
              <a:rPr spc="9">
                <a:solidFill>
                  <a:srgbClr val="565656"/>
                </a:solidFill>
              </a:rPr>
              <a:t>la</a:t>
            </a:r>
            <a:r>
              <a:rPr spc="180">
                <a:solidFill>
                  <a:srgbClr val="565656"/>
                </a:solidFill>
              </a:rPr>
              <a:t> </a:t>
            </a:r>
            <a:r>
              <a:rPr spc="9">
                <a:solidFill>
                  <a:srgbClr val="565656"/>
                </a:solidFill>
              </a:rPr>
              <a:t>expulsion</a:t>
            </a:r>
            <a:r>
              <a:rPr spc="220">
                <a:solidFill>
                  <a:srgbClr val="565656"/>
                </a:solidFill>
              </a:rPr>
              <a:t> </a:t>
            </a:r>
            <a:r>
              <a:rPr spc="9">
                <a:solidFill>
                  <a:srgbClr val="565656"/>
                </a:solidFill>
              </a:rPr>
              <a:t>de!</a:t>
            </a:r>
            <a:r>
              <a:rPr spc="225">
                <a:solidFill>
                  <a:srgbClr val="565656"/>
                </a:solidFill>
              </a:rPr>
              <a:t> </a:t>
            </a:r>
            <a:r>
              <a:rPr spc="-9">
                <a:solidFill>
                  <a:srgbClr val="565656"/>
                </a:solidFill>
              </a:rPr>
              <a:t>dirigente</a:t>
            </a:r>
            <a:r>
              <a:rPr spc="-9">
                <a:solidFill>
                  <a:srgbClr val="808080"/>
                </a:solidFill>
              </a:rPr>
              <a:t>,</a:t>
            </a:r>
          </a:p>
          <a:p>
            <a:pPr indent="17779">
              <a:defRPr sz="1100">
                <a:solidFill>
                  <a:srgbClr val="69696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entiendase</a:t>
            </a:r>
            <a:r>
              <a:rPr spc="225"/>
              <a:t> </a:t>
            </a:r>
            <a:r>
              <a:rPr spc="50"/>
              <a:t>faltas</a:t>
            </a:r>
            <a:r>
              <a:rPr spc="30"/>
              <a:t> </a:t>
            </a:r>
            <a:r>
              <a:rPr>
                <a:solidFill>
                  <a:srgbClr val="565656"/>
                </a:solidFill>
              </a:rPr>
              <a:t>administrativas</a:t>
            </a:r>
            <a:r>
              <a:rPr spc="125">
                <a:solidFill>
                  <a:srgbClr val="565656"/>
                </a:solidFill>
              </a:rPr>
              <a:t> </a:t>
            </a:r>
            <a:r>
              <a:t>vio</a:t>
            </a:r>
            <a:r>
              <a:rPr>
                <a:solidFill>
                  <a:srgbClr val="363636"/>
                </a:solidFill>
              </a:rPr>
              <a:t>la</a:t>
            </a:r>
            <a:r>
              <a:t>cion</a:t>
            </a:r>
            <a:r>
              <a:rPr spc="209"/>
              <a:t> </a:t>
            </a:r>
            <a:r>
              <a:rPr>
                <a:solidFill>
                  <a:srgbClr val="565656"/>
                </a:solidFill>
              </a:rPr>
              <a:t>a</a:t>
            </a:r>
            <a:r>
              <a:rPr spc="209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la</a:t>
            </a:r>
            <a:r>
              <a:rPr spc="29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regla</a:t>
            </a:r>
            <a:r>
              <a:rPr spc="209">
                <a:solidFill>
                  <a:srgbClr val="565656"/>
                </a:solidFill>
              </a:rPr>
              <a:t> </a:t>
            </a:r>
            <a:r>
              <a:rPr spc="50">
                <a:solidFill>
                  <a:srgbClr val="565656"/>
                </a:solidFill>
              </a:rPr>
              <a:t>de</a:t>
            </a:r>
            <a:r>
              <a:rPr spc="12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defensas</a:t>
            </a:r>
            <a:r>
              <a:rPr spc="104">
                <a:solidFill>
                  <a:srgbClr val="565656"/>
                </a:solidFill>
              </a:rPr>
              <a:t> </a:t>
            </a:r>
            <a:r>
              <a:t>especiales</a:t>
            </a:r>
            <a:r>
              <a:rPr spc="200"/>
              <a:t> </a:t>
            </a:r>
            <a:r>
              <a:t>en</a:t>
            </a:r>
            <a:r>
              <a:rPr spc="280"/>
              <a:t> </a:t>
            </a:r>
            <a:r>
              <a:rPr>
                <a:solidFill>
                  <a:srgbClr val="565656"/>
                </a:solidFill>
              </a:rPr>
              <a:t>Jos</a:t>
            </a:r>
            <a:r>
              <a:rPr spc="125">
                <a:solidFill>
                  <a:srgbClr val="565656"/>
                </a:solidFill>
              </a:rPr>
              <a:t> </a:t>
            </a:r>
            <a:r>
              <a:t>casos</a:t>
            </a:r>
            <a:r>
              <a:rPr spc="164"/>
              <a:t> </a:t>
            </a:r>
            <a:r>
              <a:rPr spc="50">
                <a:solidFill>
                  <a:srgbClr val="565656"/>
                </a:solidFill>
              </a:rPr>
              <a:t>que</a:t>
            </a:r>
            <a:r>
              <a:rPr spc="254">
                <a:solidFill>
                  <a:srgbClr val="565656"/>
                </a:solidFill>
              </a:rPr>
              <a:t> </a:t>
            </a:r>
            <a:r>
              <a:t>se</a:t>
            </a:r>
            <a:r>
              <a:rPr spc="240"/>
              <a:t>  </a:t>
            </a:r>
            <a:r>
              <a:rPr spc="-9">
                <a:solidFill>
                  <a:srgbClr val="565656"/>
                </a:solidFill>
              </a:rPr>
              <a:t>menc1onan</a:t>
            </a:r>
          </a:p>
          <a:p>
            <a:pPr indent="17779">
              <a:spcBef>
                <a:spcPts val="100"/>
              </a:spcBef>
              <a:defRPr sz="1100">
                <a:solidFill>
                  <a:srgbClr val="56565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en</a:t>
            </a:r>
            <a:r>
              <a:rPr spc="110"/>
              <a:t> </a:t>
            </a:r>
            <a:r>
              <a:rPr>
                <a:solidFill>
                  <a:srgbClr val="696969"/>
                </a:solidFill>
              </a:rPr>
              <a:t>el</a:t>
            </a:r>
            <a:r>
              <a:rPr spc="39">
                <a:solidFill>
                  <a:srgbClr val="696969"/>
                </a:solidFill>
              </a:rPr>
              <a:t> </a:t>
            </a:r>
            <a:r>
              <a:rPr spc="-9"/>
              <a:t>reglamento.</a:t>
            </a:r>
          </a:p>
          <a:p>
            <a:pPr>
              <a:spcBef>
                <a:spcPts val="300"/>
              </a:spcBef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709294" marR="17145" indent="-216534">
              <a:lnSpc>
                <a:spcPct val="88600"/>
              </a:lnSpc>
              <a:buClr>
                <a:srgbClr val="161616"/>
              </a:buClr>
              <a:buSzPct val="100000"/>
              <a:buChar char="•"/>
              <a:tabLst>
                <a:tab pos="711200" algn="l"/>
              </a:tabLst>
              <a:defRPr spc="9" sz="1100">
                <a:solidFill>
                  <a:srgbClr val="69696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Entrenador,</a:t>
            </a:r>
            <a:r>
              <a:rPr spc="79"/>
              <a:t> </a:t>
            </a:r>
            <a:r>
              <a:rPr>
                <a:solidFill>
                  <a:srgbClr val="565656"/>
                </a:solidFill>
              </a:rPr>
              <a:t>asistente</a:t>
            </a:r>
            <a:r>
              <a:rPr spc="4">
                <a:solidFill>
                  <a:srgbClr val="565656"/>
                </a:solidFill>
              </a:rPr>
              <a:t> </a:t>
            </a:r>
            <a:r>
              <a:t>o</a:t>
            </a:r>
            <a:r>
              <a:rPr spc="170"/>
              <a:t> </a:t>
            </a:r>
            <a:r>
              <a:rPr>
                <a:solidFill>
                  <a:srgbClr val="565656"/>
                </a:solidFill>
              </a:rPr>
              <a:t>anotador</a:t>
            </a:r>
            <a:r>
              <a:rPr spc="6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que</a:t>
            </a:r>
            <a:r>
              <a:rPr spc="195">
                <a:solidFill>
                  <a:srgbClr val="565656"/>
                </a:solidFill>
              </a:rPr>
              <a:t> </a:t>
            </a:r>
            <a:r>
              <a:t>sea</a:t>
            </a:r>
            <a:r>
              <a:rPr spc="300"/>
              <a:t> </a:t>
            </a:r>
            <a:r>
              <a:t>expulsado</a:t>
            </a:r>
            <a:r>
              <a:rPr spc="15"/>
              <a:t> </a:t>
            </a:r>
            <a:r>
              <a:rPr>
                <a:solidFill>
                  <a:srgbClr val="565656"/>
                </a:solidFill>
              </a:rPr>
              <a:t>de!</a:t>
            </a:r>
            <a:r>
              <a:rPr spc="17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juego</a:t>
            </a:r>
            <a:r>
              <a:rPr spc="-19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de</a:t>
            </a:r>
            <a:r>
              <a:rPr spc="135">
                <a:solidFill>
                  <a:srgbClr val="565656"/>
                </a:solidFill>
              </a:rPr>
              <a:t> </a:t>
            </a:r>
            <a:r>
              <a:t>forma</a:t>
            </a:r>
            <a:r>
              <a:rPr spc="19"/>
              <a:t> </a:t>
            </a:r>
            <a:r>
              <a:rPr>
                <a:solidFill>
                  <a:srgbClr val="565656"/>
                </a:solidFill>
              </a:rPr>
              <a:t>directa</a:t>
            </a:r>
            <a:r>
              <a:rPr spc="35">
                <a:solidFill>
                  <a:srgbClr val="565656"/>
                </a:solidFill>
              </a:rPr>
              <a:t> </a:t>
            </a:r>
            <a:r>
              <a:t>o</a:t>
            </a:r>
            <a:r>
              <a:rPr spc="265"/>
              <a:t> </a:t>
            </a:r>
            <a:r>
              <a:rPr>
                <a:solidFill>
                  <a:srgbClr val="565656"/>
                </a:solidFill>
              </a:rPr>
              <a:t>indirecta</a:t>
            </a:r>
            <a:r>
              <a:rPr spc="30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no</a:t>
            </a:r>
            <a:r>
              <a:rPr spc="-35">
                <a:solidFill>
                  <a:srgbClr val="565656"/>
                </a:solidFill>
              </a:rPr>
              <a:t> </a:t>
            </a:r>
            <a:r>
              <a:rPr spc="-9">
                <a:solidFill>
                  <a:srgbClr val="565656"/>
                </a:solidFill>
              </a:rPr>
              <a:t>puede 	</a:t>
            </a:r>
            <a:r>
              <a:rPr spc="0"/>
              <a:t>estar</a:t>
            </a:r>
            <a:r>
              <a:rPr spc="245"/>
              <a:t> </a:t>
            </a:r>
            <a:r>
              <a:rPr spc="55"/>
              <a:t>en</a:t>
            </a:r>
            <a:r>
              <a:rPr spc="254"/>
              <a:t> </a:t>
            </a:r>
            <a:r>
              <a:rPr spc="0">
                <a:solidFill>
                  <a:srgbClr val="565656"/>
                </a:solidFill>
              </a:rPr>
              <a:t>la</a:t>
            </a:r>
            <a:r>
              <a:rPr spc="229">
                <a:solidFill>
                  <a:srgbClr val="565656"/>
                </a:solidFill>
              </a:rPr>
              <a:t> </a:t>
            </a:r>
            <a:r>
              <a:rPr spc="0"/>
              <a:t>cancha,</a:t>
            </a:r>
            <a:r>
              <a:rPr spc="285"/>
              <a:t> </a:t>
            </a:r>
            <a:r>
              <a:rPr spc="0"/>
              <a:t>en</a:t>
            </a:r>
            <a:r>
              <a:rPr spc="305"/>
              <a:t> </a:t>
            </a:r>
            <a:r>
              <a:rPr spc="0"/>
              <a:t>cancha</a:t>
            </a:r>
            <a:r>
              <a:rPr spc="180"/>
              <a:t> </a:t>
            </a:r>
            <a:r>
              <a:rPr spc="0">
                <a:solidFill>
                  <a:srgbClr val="565656"/>
                </a:solidFill>
              </a:rPr>
              <a:t>abierta</a:t>
            </a:r>
            <a:r>
              <a:rPr spc="300">
                <a:solidFill>
                  <a:srgbClr val="565656"/>
                </a:solidFill>
              </a:rPr>
              <a:t> </a:t>
            </a:r>
            <a:r>
              <a:rPr spc="0">
                <a:solidFill>
                  <a:srgbClr val="565656"/>
                </a:solidFill>
              </a:rPr>
              <a:t>no</a:t>
            </a:r>
            <a:r>
              <a:rPr spc="130">
                <a:solidFill>
                  <a:srgbClr val="565656"/>
                </a:solidFill>
              </a:rPr>
              <a:t> </a:t>
            </a:r>
            <a:r>
              <a:rPr spc="55">
                <a:solidFill>
                  <a:srgbClr val="565656"/>
                </a:solidFill>
              </a:rPr>
              <a:t>puede</a:t>
            </a:r>
            <a:r>
              <a:rPr spc="240">
                <a:solidFill>
                  <a:srgbClr val="565656"/>
                </a:solidFill>
              </a:rPr>
              <a:t> </a:t>
            </a:r>
            <a:r>
              <a:rPr spc="0"/>
              <a:t>estar</a:t>
            </a:r>
            <a:r>
              <a:rPr spc="245"/>
              <a:t> </a:t>
            </a:r>
            <a:r>
              <a:rPr spc="55"/>
              <a:t>en</a:t>
            </a:r>
            <a:r>
              <a:rPr spc="254"/>
              <a:t> </a:t>
            </a:r>
            <a:r>
              <a:rPr spc="0">
                <a:solidFill>
                  <a:srgbClr val="565656"/>
                </a:solidFill>
              </a:rPr>
              <a:t>las</a:t>
            </a:r>
            <a:r>
              <a:rPr spc="270">
                <a:solidFill>
                  <a:srgbClr val="565656"/>
                </a:solidFill>
              </a:rPr>
              <a:t> </a:t>
            </a:r>
            <a:r>
              <a:rPr spc="0">
                <a:solidFill>
                  <a:srgbClr val="565656"/>
                </a:solidFill>
              </a:rPr>
              <a:t>gradas</a:t>
            </a:r>
            <a:r>
              <a:rPr spc="0">
                <a:solidFill>
                  <a:srgbClr val="808080"/>
                </a:solidFill>
              </a:rPr>
              <a:t>,</a:t>
            </a:r>
            <a:r>
              <a:rPr spc="270">
                <a:solidFill>
                  <a:srgbClr val="808080"/>
                </a:solidFill>
              </a:rPr>
              <a:t> </a:t>
            </a:r>
            <a:r>
              <a:rPr spc="0">
                <a:solidFill>
                  <a:srgbClr val="565656"/>
                </a:solidFill>
              </a:rPr>
              <a:t>ni</a:t>
            </a:r>
            <a:r>
              <a:rPr spc="285">
                <a:solidFill>
                  <a:srgbClr val="565656"/>
                </a:solidFill>
              </a:rPr>
              <a:t> </a:t>
            </a:r>
            <a:r>
              <a:rPr spc="0"/>
              <a:t>en</a:t>
            </a:r>
            <a:r>
              <a:rPr spc="469"/>
              <a:t> </a:t>
            </a:r>
            <a:r>
              <a:rPr spc="-9">
                <a:solidFill>
                  <a:srgbClr val="363636"/>
                </a:solidFill>
              </a:rPr>
              <a:t>J</a:t>
            </a:r>
            <a:r>
              <a:rPr spc="-9"/>
              <a:t>os</a:t>
            </a:r>
            <a:r>
              <a:rPr spc="319"/>
              <a:t> </a:t>
            </a:r>
            <a:r>
              <a:rPr spc="0">
                <a:solidFill>
                  <a:srgbClr val="565656"/>
                </a:solidFill>
              </a:rPr>
              <a:t>alrededores</a:t>
            </a:r>
            <a:r>
              <a:rPr spc="185">
                <a:solidFill>
                  <a:srgbClr val="565656"/>
                </a:solidFill>
              </a:rPr>
              <a:t> </a:t>
            </a:r>
            <a:r>
              <a:rPr spc="0">
                <a:solidFill>
                  <a:srgbClr val="565656"/>
                </a:solidFill>
              </a:rPr>
              <a:t>de</a:t>
            </a:r>
            <a:r>
              <a:rPr spc="319">
                <a:solidFill>
                  <a:srgbClr val="565656"/>
                </a:solidFill>
              </a:rPr>
              <a:t> </a:t>
            </a:r>
            <a:r>
              <a:rPr spc="-25">
                <a:solidFill>
                  <a:srgbClr val="565656"/>
                </a:solidFill>
              </a:rPr>
              <a:t>la 	</a:t>
            </a:r>
            <a:r>
              <a:rPr spc="0"/>
              <a:t>cancha</a:t>
            </a:r>
            <a:r>
              <a:rPr spc="324"/>
              <a:t> </a:t>
            </a:r>
            <a:r>
              <a:rPr spc="0">
                <a:solidFill>
                  <a:srgbClr val="808080"/>
                </a:solidFill>
              </a:rPr>
              <a:t>y</a:t>
            </a:r>
            <a:r>
              <a:rPr spc="15">
                <a:solidFill>
                  <a:srgbClr val="808080"/>
                </a:solidFill>
              </a:rPr>
              <a:t> </a:t>
            </a:r>
            <a:r>
              <a:rPr spc="0">
                <a:solidFill>
                  <a:srgbClr val="565656"/>
                </a:solidFill>
              </a:rPr>
              <a:t>no puede</a:t>
            </a:r>
            <a:r>
              <a:rPr spc="-55">
                <a:solidFill>
                  <a:srgbClr val="565656"/>
                </a:solidFill>
              </a:rPr>
              <a:t> </a:t>
            </a:r>
            <a:r>
              <a:rPr spc="0">
                <a:solidFill>
                  <a:srgbClr val="565656"/>
                </a:solidFill>
              </a:rPr>
              <a:t>tener</a:t>
            </a:r>
            <a:r>
              <a:rPr spc="65">
                <a:solidFill>
                  <a:srgbClr val="565656"/>
                </a:solidFill>
              </a:rPr>
              <a:t> </a:t>
            </a:r>
            <a:r>
              <a:rPr spc="0">
                <a:solidFill>
                  <a:srgbClr val="565656"/>
                </a:solidFill>
              </a:rPr>
              <a:t>ningun</a:t>
            </a:r>
            <a:r>
              <a:rPr spc="285">
                <a:solidFill>
                  <a:srgbClr val="565656"/>
                </a:solidFill>
              </a:rPr>
              <a:t> </a:t>
            </a:r>
            <a:r>
              <a:rPr spc="0">
                <a:solidFill>
                  <a:srgbClr val="565656"/>
                </a:solidFill>
              </a:rPr>
              <a:t>medio</a:t>
            </a:r>
            <a:r>
              <a:rPr spc="60">
                <a:solidFill>
                  <a:srgbClr val="565656"/>
                </a:solidFill>
              </a:rPr>
              <a:t> </a:t>
            </a:r>
            <a:r>
              <a:rPr spc="0">
                <a:solidFill>
                  <a:srgbClr val="565656"/>
                </a:solidFill>
              </a:rPr>
              <a:t>de</a:t>
            </a:r>
            <a:r>
              <a:rPr spc="120">
                <a:solidFill>
                  <a:srgbClr val="565656"/>
                </a:solidFill>
              </a:rPr>
              <a:t> </a:t>
            </a:r>
            <a:r>
              <a:rPr spc="0"/>
              <a:t>comunicacion</a:t>
            </a:r>
            <a:r>
              <a:rPr spc="465"/>
              <a:t> </a:t>
            </a:r>
            <a:r>
              <a:rPr spc="0"/>
              <a:t>con</a:t>
            </a:r>
            <a:r>
              <a:rPr spc="215"/>
              <a:t> </a:t>
            </a:r>
            <a:r>
              <a:rPr spc="-9">
                <a:solidFill>
                  <a:srgbClr val="565656"/>
                </a:solidFill>
              </a:rPr>
              <a:t>Jos</a:t>
            </a:r>
            <a:r>
              <a:rPr spc="30">
                <a:solidFill>
                  <a:srgbClr val="565656"/>
                </a:solidFill>
              </a:rPr>
              <a:t> </a:t>
            </a:r>
            <a:r>
              <a:rPr spc="0">
                <a:solidFill>
                  <a:srgbClr val="565656"/>
                </a:solidFill>
              </a:rPr>
              <a:t>jugadores</a:t>
            </a:r>
            <a:r>
              <a:rPr spc="195">
                <a:solidFill>
                  <a:srgbClr val="565656"/>
                </a:solidFill>
              </a:rPr>
              <a:t> </a:t>
            </a:r>
            <a:r>
              <a:rPr spc="0"/>
              <a:t>en</a:t>
            </a:r>
            <a:r>
              <a:rPr spc="60"/>
              <a:t> </a:t>
            </a:r>
            <a:r>
              <a:rPr spc="0"/>
              <a:t>este</a:t>
            </a:r>
            <a:r>
              <a:rPr spc="-65"/>
              <a:t> </a:t>
            </a:r>
            <a:r>
              <a:rPr spc="0">
                <a:solidFill>
                  <a:srgbClr val="565656"/>
                </a:solidFill>
              </a:rPr>
              <a:t>partido</a:t>
            </a:r>
            <a:r>
              <a:rPr spc="265">
                <a:solidFill>
                  <a:srgbClr val="565656"/>
                </a:solidFill>
              </a:rPr>
              <a:t> </a:t>
            </a:r>
            <a:r>
              <a:rPr spc="0">
                <a:solidFill>
                  <a:srgbClr val="565656"/>
                </a:solidFill>
              </a:rPr>
              <a:t>ni</a:t>
            </a:r>
            <a:r>
              <a:rPr spc="-39">
                <a:solidFill>
                  <a:srgbClr val="565656"/>
                </a:solidFill>
              </a:rPr>
              <a:t> </a:t>
            </a:r>
            <a:r>
              <a:rPr spc="0"/>
              <a:t>en</a:t>
            </a:r>
            <a:r>
              <a:rPr spc="85"/>
              <a:t> </a:t>
            </a:r>
            <a:r>
              <a:rPr spc="-25">
                <a:solidFill>
                  <a:srgbClr val="565656"/>
                </a:solidFill>
              </a:rPr>
              <a:t>Jos 	</a:t>
            </a:r>
            <a:r>
              <a:rPr spc="0"/>
              <a:t>partidos</a:t>
            </a:r>
            <a:r>
              <a:rPr spc="405"/>
              <a:t> </a:t>
            </a:r>
            <a:r>
              <a:rPr spc="0">
                <a:solidFill>
                  <a:srgbClr val="565656"/>
                </a:solidFill>
              </a:rPr>
              <a:t>que</a:t>
            </a:r>
            <a:r>
              <a:rPr spc="190">
                <a:solidFill>
                  <a:srgbClr val="565656"/>
                </a:solidFill>
              </a:rPr>
              <a:t> </a:t>
            </a:r>
            <a:r>
              <a:rPr spc="85"/>
              <a:t>este</a:t>
            </a:r>
            <a:r>
              <a:rPr spc="19"/>
              <a:t> </a:t>
            </a:r>
            <a:r>
              <a:rPr spc="0"/>
              <a:t>suspendido.</a:t>
            </a:r>
            <a:r>
              <a:rPr spc="140"/>
              <a:t>  </a:t>
            </a:r>
            <a:r>
              <a:rPr spc="60"/>
              <a:t>Todo</a:t>
            </a:r>
            <a:r>
              <a:rPr spc="175"/>
              <a:t> </a:t>
            </a:r>
            <a:r>
              <a:rPr spc="0"/>
              <a:t>personal</a:t>
            </a:r>
            <a:r>
              <a:rPr spc="480"/>
              <a:t> </a:t>
            </a:r>
            <a:r>
              <a:rPr spc="0"/>
              <a:t>expulsado</a:t>
            </a:r>
            <a:r>
              <a:rPr spc="469"/>
              <a:t> </a:t>
            </a:r>
            <a:r>
              <a:rPr spc="0">
                <a:solidFill>
                  <a:srgbClr val="565656"/>
                </a:solidFill>
              </a:rPr>
              <a:t>de</a:t>
            </a:r>
            <a:r>
              <a:rPr spc="329">
                <a:solidFill>
                  <a:srgbClr val="565656"/>
                </a:solidFill>
              </a:rPr>
              <a:t> </a:t>
            </a:r>
            <a:r>
              <a:rPr spc="55">
                <a:solidFill>
                  <a:srgbClr val="565656"/>
                </a:solidFill>
              </a:rPr>
              <a:t>un</a:t>
            </a:r>
            <a:r>
              <a:rPr spc="265">
                <a:solidFill>
                  <a:srgbClr val="565656"/>
                </a:solidFill>
              </a:rPr>
              <a:t> </a:t>
            </a:r>
            <a:r>
              <a:rPr spc="0"/>
              <a:t>partido</a:t>
            </a:r>
            <a:r>
              <a:rPr spc="484"/>
              <a:t> </a:t>
            </a:r>
            <a:r>
              <a:rPr spc="0">
                <a:solidFill>
                  <a:srgbClr val="565656"/>
                </a:solidFill>
              </a:rPr>
              <a:t>tiene</a:t>
            </a:r>
            <a:r>
              <a:rPr spc="385">
                <a:solidFill>
                  <a:srgbClr val="565656"/>
                </a:solidFill>
              </a:rPr>
              <a:t> </a:t>
            </a:r>
            <a:r>
              <a:rPr spc="0">
                <a:solidFill>
                  <a:srgbClr val="565656"/>
                </a:solidFill>
              </a:rPr>
              <a:t>que</a:t>
            </a:r>
            <a:r>
              <a:rPr spc="275">
                <a:solidFill>
                  <a:srgbClr val="565656"/>
                </a:solidFill>
              </a:rPr>
              <a:t> </a:t>
            </a:r>
            <a:r>
              <a:rPr spc="0">
                <a:solidFill>
                  <a:srgbClr val="565656"/>
                </a:solidFill>
              </a:rPr>
              <a:t>abandonar</a:t>
            </a:r>
            <a:r>
              <a:rPr spc="60">
                <a:solidFill>
                  <a:srgbClr val="565656"/>
                </a:solidFill>
              </a:rPr>
              <a:t> </a:t>
            </a:r>
            <a:r>
              <a:rPr spc="-25">
                <a:solidFill>
                  <a:srgbClr val="565656"/>
                </a:solidFill>
              </a:rPr>
              <a:t>la 	</a:t>
            </a:r>
            <a:r>
              <a:t>cancha,</a:t>
            </a:r>
            <a:r>
              <a:rPr spc="114"/>
              <a:t> </a:t>
            </a:r>
            <a:r>
              <a:rPr>
                <a:solidFill>
                  <a:srgbClr val="565656"/>
                </a:solidFill>
              </a:rPr>
              <a:t>de</a:t>
            </a:r>
            <a:r>
              <a:rPr spc="17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negarse</a:t>
            </a:r>
            <a:r>
              <a:rPr spc="8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a</a:t>
            </a:r>
            <a:r>
              <a:rPr spc="104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retirarse</a:t>
            </a:r>
            <a:r>
              <a:rPr>
                <a:solidFill>
                  <a:srgbClr val="808080"/>
                </a:solidFill>
              </a:rPr>
              <a:t>,</a:t>
            </a:r>
            <a:r>
              <a:rPr spc="265">
                <a:solidFill>
                  <a:srgbClr val="808080"/>
                </a:solidFill>
              </a:rPr>
              <a:t> </a:t>
            </a:r>
            <a:r>
              <a:rPr spc="0">
                <a:solidFill>
                  <a:srgbClr val="565656"/>
                </a:solidFill>
              </a:rPr>
              <a:t>Jos</a:t>
            </a:r>
            <a:r>
              <a:rPr spc="25">
                <a:solidFill>
                  <a:srgbClr val="565656"/>
                </a:solidFill>
              </a:rPr>
              <a:t> </a:t>
            </a:r>
            <a:r>
              <a:t>arbitros</a:t>
            </a:r>
            <a:r>
              <a:rPr spc="30"/>
              <a:t> </a:t>
            </a:r>
            <a:r>
              <a:rPr spc="50"/>
              <a:t>en</a:t>
            </a:r>
            <a:r>
              <a:rPr spc="95"/>
              <a:t> </a:t>
            </a:r>
            <a:r>
              <a:t>coordinacion</a:t>
            </a:r>
            <a:r>
              <a:rPr spc="280"/>
              <a:t> </a:t>
            </a:r>
            <a:r>
              <a:rPr spc="55"/>
              <a:t>con</a:t>
            </a:r>
            <a:r>
              <a:rPr spc="70"/>
              <a:t> </a:t>
            </a:r>
            <a:r>
              <a:rPr>
                <a:solidFill>
                  <a:srgbClr val="565656"/>
                </a:solidFill>
              </a:rPr>
              <a:t>Jos</a:t>
            </a:r>
            <a:r>
              <a:rPr spc="104">
                <a:solidFill>
                  <a:srgbClr val="565656"/>
                </a:solidFill>
              </a:rPr>
              <a:t> </a:t>
            </a:r>
            <a:r>
              <a:t>oficiales</a:t>
            </a:r>
            <a:r>
              <a:rPr spc="85"/>
              <a:t> </a:t>
            </a:r>
            <a:r>
              <a:rPr>
                <a:solidFill>
                  <a:srgbClr val="565656"/>
                </a:solidFill>
              </a:rPr>
              <a:t>de</a:t>
            </a:r>
            <a:r>
              <a:rPr spc="18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mesa</a:t>
            </a:r>
            <a:r>
              <a:rPr spc="9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363636"/>
                </a:solidFill>
              </a:rPr>
              <a:t>l</a:t>
            </a:r>
            <a:r>
              <a:t>e</a:t>
            </a:r>
            <a:r>
              <a:rPr spc="159"/>
              <a:t> </a:t>
            </a:r>
            <a:r>
              <a:rPr spc="-9"/>
              <a:t>otorgaran</a:t>
            </a:r>
          </a:p>
          <a:p>
            <a:pPr indent="13334">
              <a:lnSpc>
                <a:spcPts val="1300"/>
              </a:lnSpc>
              <a:defRPr spc="55" sz="1100">
                <a:solidFill>
                  <a:srgbClr val="56565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un</a:t>
            </a:r>
            <a:r>
              <a:rPr spc="175"/>
              <a:t> </a:t>
            </a:r>
            <a:r>
              <a:rPr spc="0"/>
              <a:t>minuto</a:t>
            </a:r>
            <a:r>
              <a:rPr spc="15"/>
              <a:t> </a:t>
            </a:r>
            <a:r>
              <a:t>para</a:t>
            </a:r>
            <a:r>
              <a:rPr spc="75"/>
              <a:t> </a:t>
            </a:r>
            <a:r>
              <a:rPr spc="60"/>
              <a:t>que</a:t>
            </a:r>
            <a:r>
              <a:rPr spc="190"/>
              <a:t> </a:t>
            </a:r>
            <a:r>
              <a:rPr spc="0"/>
              <a:t>abandone</a:t>
            </a:r>
            <a:r>
              <a:rPr spc="125"/>
              <a:t> </a:t>
            </a:r>
            <a:r>
              <a:rPr spc="0"/>
              <a:t>la</a:t>
            </a:r>
            <a:r>
              <a:rPr spc="204"/>
              <a:t> </a:t>
            </a:r>
            <a:r>
              <a:rPr spc="0">
                <a:solidFill>
                  <a:srgbClr val="696969"/>
                </a:solidFill>
              </a:rPr>
              <a:t>cancha,</a:t>
            </a:r>
            <a:r>
              <a:rPr spc="120">
                <a:solidFill>
                  <a:srgbClr val="696969"/>
                </a:solidFill>
              </a:rPr>
              <a:t> </a:t>
            </a:r>
            <a:r>
              <a:rPr spc="0"/>
              <a:t>de</a:t>
            </a:r>
            <a:r>
              <a:rPr spc="260"/>
              <a:t> </a:t>
            </a:r>
            <a:r>
              <a:rPr spc="0"/>
              <a:t>no</a:t>
            </a:r>
            <a:r>
              <a:rPr spc="229"/>
              <a:t> </a:t>
            </a:r>
            <a:r>
              <a:rPr spc="0"/>
              <a:t>hacerlo</a:t>
            </a:r>
            <a:r>
              <a:rPr spc="104"/>
              <a:t> </a:t>
            </a:r>
            <a:r>
              <a:rPr spc="0"/>
              <a:t>una</a:t>
            </a:r>
            <a:r>
              <a:rPr spc="215"/>
              <a:t> </a:t>
            </a:r>
            <a:r>
              <a:rPr spc="0">
                <a:solidFill>
                  <a:srgbClr val="696969"/>
                </a:solidFill>
              </a:rPr>
              <a:t>vez</a:t>
            </a:r>
            <a:r>
              <a:rPr spc="360">
                <a:solidFill>
                  <a:srgbClr val="696969"/>
                </a:solidFill>
              </a:rPr>
              <a:t> </a:t>
            </a:r>
            <a:r>
              <a:rPr spc="0"/>
              <a:t>finalice</a:t>
            </a:r>
            <a:r>
              <a:rPr spc="75"/>
              <a:t> </a:t>
            </a:r>
            <a:r>
              <a:rPr spc="0">
                <a:solidFill>
                  <a:srgbClr val="696969"/>
                </a:solidFill>
              </a:rPr>
              <a:t>el</a:t>
            </a:r>
            <a:r>
              <a:rPr spc="229">
                <a:solidFill>
                  <a:srgbClr val="696969"/>
                </a:solidFill>
              </a:rPr>
              <a:t> </a:t>
            </a:r>
            <a:r>
              <a:rPr spc="0"/>
              <a:t>minuto</a:t>
            </a:r>
            <a:r>
              <a:rPr spc="110"/>
              <a:t> </a:t>
            </a:r>
            <a:r>
              <a:rPr spc="0">
                <a:solidFill>
                  <a:srgbClr val="696969"/>
                </a:solidFill>
              </a:rPr>
              <a:t>se</a:t>
            </a:r>
            <a:r>
              <a:rPr spc="334">
                <a:solidFill>
                  <a:srgbClr val="696969"/>
                </a:solidFill>
              </a:rPr>
              <a:t> </a:t>
            </a:r>
            <a:r>
              <a:rPr spc="-9">
                <a:solidFill>
                  <a:srgbClr val="363636"/>
                </a:solidFill>
              </a:rPr>
              <a:t>l</a:t>
            </a:r>
            <a:r>
              <a:rPr spc="-9">
                <a:solidFill>
                  <a:srgbClr val="696969"/>
                </a:solidFill>
              </a:rPr>
              <a:t>e</a:t>
            </a:r>
            <a:r>
              <a:rPr spc="70">
                <a:solidFill>
                  <a:srgbClr val="696969"/>
                </a:solidFill>
              </a:rPr>
              <a:t> </a:t>
            </a:r>
            <a:r>
              <a:rPr spc="0">
                <a:solidFill>
                  <a:srgbClr val="696969"/>
                </a:solidFill>
              </a:rPr>
              <a:t>confiscara</a:t>
            </a:r>
            <a:r>
              <a:rPr spc="170">
                <a:solidFill>
                  <a:srgbClr val="696969"/>
                </a:solidFill>
              </a:rPr>
              <a:t> </a:t>
            </a:r>
            <a:r>
              <a:rPr spc="0">
                <a:solidFill>
                  <a:srgbClr val="696969"/>
                </a:solidFill>
              </a:rPr>
              <a:t>el</a:t>
            </a:r>
            <a:r>
              <a:rPr spc="229">
                <a:solidFill>
                  <a:srgbClr val="696969"/>
                </a:solidFill>
              </a:rPr>
              <a:t>  </a:t>
            </a:r>
            <a:r>
              <a:rPr spc="-9"/>
              <a:t>juego.</a:t>
            </a:r>
          </a:p>
          <a:p>
            <a:pPr marL="2540" marR="40005" indent="17144">
              <a:lnSpc>
                <a:spcPct val="103698"/>
              </a:lnSpc>
              <a:defRPr sz="1100">
                <a:solidFill>
                  <a:srgbClr val="69696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Esta</a:t>
            </a:r>
            <a:r>
              <a:rPr spc="75"/>
              <a:t> </a:t>
            </a:r>
            <a:r>
              <a:t>sancion</a:t>
            </a:r>
            <a:r>
              <a:rPr spc="39"/>
              <a:t> </a:t>
            </a:r>
            <a:r>
              <a:rPr>
                <a:solidFill>
                  <a:srgbClr val="565656"/>
                </a:solidFill>
              </a:rPr>
              <a:t>de</a:t>
            </a:r>
            <a:r>
              <a:rPr spc="220">
                <a:solidFill>
                  <a:srgbClr val="565656"/>
                </a:solidFill>
              </a:rPr>
              <a:t> </a:t>
            </a:r>
            <a:r>
              <a:t>ser</a:t>
            </a:r>
            <a:r>
              <a:rPr spc="155"/>
              <a:t> </a:t>
            </a:r>
            <a:r>
              <a:rPr>
                <a:solidFill>
                  <a:srgbClr val="565656"/>
                </a:solidFill>
              </a:rPr>
              <a:t>por</a:t>
            </a:r>
            <a:r>
              <a:rPr spc="14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indisciplina</a:t>
            </a:r>
            <a:r>
              <a:rPr spc="14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puede</a:t>
            </a:r>
            <a:r>
              <a:rPr spc="95">
                <a:solidFill>
                  <a:srgbClr val="565656"/>
                </a:solidFill>
              </a:rPr>
              <a:t> </a:t>
            </a:r>
            <a:r>
              <a:t>ser</a:t>
            </a:r>
            <a:r>
              <a:rPr spc="215"/>
              <a:t> </a:t>
            </a:r>
            <a:r>
              <a:rPr>
                <a:solidFill>
                  <a:srgbClr val="565656"/>
                </a:solidFill>
              </a:rPr>
              <a:t>aumentada</a:t>
            </a:r>
            <a:r>
              <a:rPr spc="12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de</a:t>
            </a:r>
            <a:r>
              <a:rPr spc="419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acuerdo</a:t>
            </a:r>
            <a:r>
              <a:rPr spc="-19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a</a:t>
            </a:r>
            <a:r>
              <a:rPr spc="42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Jos</a:t>
            </a:r>
            <a:r>
              <a:rPr spc="6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363636"/>
                </a:solidFill>
              </a:rPr>
              <a:t>in</a:t>
            </a:r>
            <a:r>
              <a:t>formes</a:t>
            </a:r>
            <a:r>
              <a:rPr spc="190"/>
              <a:t> </a:t>
            </a:r>
            <a:r>
              <a:rPr>
                <a:solidFill>
                  <a:srgbClr val="565656"/>
                </a:solidFill>
              </a:rPr>
              <a:t>de</a:t>
            </a:r>
            <a:r>
              <a:rPr spc="12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Jos</a:t>
            </a:r>
            <a:r>
              <a:rPr spc="444">
                <a:solidFill>
                  <a:srgbClr val="565656"/>
                </a:solidFill>
              </a:rPr>
              <a:t> </a:t>
            </a:r>
            <a:r>
              <a:t>oficiales</a:t>
            </a:r>
            <a:r>
              <a:rPr spc="9"/>
              <a:t> </a:t>
            </a:r>
            <a:r>
              <a:rPr spc="50">
                <a:solidFill>
                  <a:srgbClr val="565656"/>
                </a:solidFill>
              </a:rPr>
              <a:t>de</a:t>
            </a:r>
            <a:r>
              <a:rPr spc="375">
                <a:solidFill>
                  <a:srgbClr val="565656"/>
                </a:solidFill>
              </a:rPr>
              <a:t> </a:t>
            </a:r>
            <a:r>
              <a:rPr spc="-19">
                <a:solidFill>
                  <a:srgbClr val="565656"/>
                </a:solidFill>
              </a:rPr>
              <a:t>mesa </a:t>
            </a:r>
            <a:r>
              <a:rPr>
                <a:solidFill>
                  <a:srgbClr val="808080"/>
                </a:solidFill>
              </a:rPr>
              <a:t>y</a:t>
            </a:r>
            <a:r>
              <a:rPr spc="35">
                <a:solidFill>
                  <a:srgbClr val="808080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Jos</a:t>
            </a:r>
            <a:r>
              <a:rPr spc="-10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arbitros</a:t>
            </a:r>
            <a:r>
              <a:rPr spc="12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de!</a:t>
            </a:r>
            <a:r>
              <a:rPr spc="-60">
                <a:solidFill>
                  <a:srgbClr val="565656"/>
                </a:solidFill>
              </a:rPr>
              <a:t> </a:t>
            </a:r>
            <a:r>
              <a:rPr spc="-9">
                <a:solidFill>
                  <a:srgbClr val="565656"/>
                </a:solidFill>
              </a:rPr>
              <a:t>partido.</a:t>
            </a:r>
          </a:p>
          <a:p>
            <a:pPr>
              <a:spcBef>
                <a:spcPts val="100"/>
              </a:spcBef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708025" marR="28575" indent="-215265" algn="just">
              <a:lnSpc>
                <a:spcPct val="96800"/>
              </a:lnSpc>
              <a:buClr>
                <a:srgbClr val="161616"/>
              </a:buClr>
              <a:buSzPct val="100000"/>
              <a:buChar char="•"/>
              <a:tabLst>
                <a:tab pos="698500" algn="l"/>
              </a:tabLst>
              <a:defRPr spc="15" sz="1100">
                <a:solidFill>
                  <a:srgbClr val="69696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Entrenador,</a:t>
            </a:r>
            <a:r>
              <a:rPr spc="155"/>
              <a:t> </a:t>
            </a:r>
            <a:r>
              <a:rPr>
                <a:solidFill>
                  <a:srgbClr val="565656"/>
                </a:solidFill>
              </a:rPr>
              <a:t>asistente,</a:t>
            </a:r>
            <a:r>
              <a:rPr spc="125">
                <a:solidFill>
                  <a:srgbClr val="565656"/>
                </a:solidFill>
              </a:rPr>
              <a:t> </a:t>
            </a:r>
            <a:r>
              <a:rPr spc="25">
                <a:solidFill>
                  <a:srgbClr val="565656"/>
                </a:solidFill>
              </a:rPr>
              <a:t>anotador</a:t>
            </a:r>
            <a:r>
              <a:rPr spc="60">
                <a:solidFill>
                  <a:srgbClr val="565656"/>
                </a:solidFill>
              </a:rPr>
              <a:t> </a:t>
            </a:r>
            <a:r>
              <a:rPr spc="25"/>
              <a:t>o</a:t>
            </a:r>
            <a:r>
              <a:rPr spc="209"/>
              <a:t> </a:t>
            </a:r>
            <a:r>
              <a:rPr>
                <a:solidFill>
                  <a:srgbClr val="565656"/>
                </a:solidFill>
              </a:rPr>
              <a:t>jugador</a:t>
            </a:r>
            <a:r>
              <a:rPr spc="70">
                <a:solidFill>
                  <a:srgbClr val="565656"/>
                </a:solidFill>
              </a:rPr>
              <a:t> </a:t>
            </a:r>
            <a:r>
              <a:rPr spc="19">
                <a:solidFill>
                  <a:srgbClr val="565656"/>
                </a:solidFill>
              </a:rPr>
              <a:t>q</a:t>
            </a:r>
            <a:r>
              <a:rPr spc="-17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ue</a:t>
            </a:r>
            <a:r>
              <a:rPr spc="195">
                <a:solidFill>
                  <a:srgbClr val="565656"/>
                </a:solidFill>
              </a:rPr>
              <a:t> </a:t>
            </a:r>
            <a:r>
              <a:rPr spc="19">
                <a:solidFill>
                  <a:srgbClr val="565656"/>
                </a:solidFill>
              </a:rPr>
              <a:t>agreda</a:t>
            </a:r>
            <a:r>
              <a:rPr spc="25">
                <a:solidFill>
                  <a:srgbClr val="565656"/>
                </a:solidFill>
              </a:rPr>
              <a:t> </a:t>
            </a:r>
            <a:r>
              <a:rPr spc="25"/>
              <a:t>o</a:t>
            </a:r>
            <a:r>
              <a:rPr spc="114"/>
              <a:t> </a:t>
            </a:r>
            <a:r>
              <a:rPr spc="45">
                <a:solidFill>
                  <a:srgbClr val="565656"/>
                </a:solidFill>
              </a:rPr>
              <a:t>haga</a:t>
            </a:r>
            <a:r>
              <a:rPr spc="19">
                <a:solidFill>
                  <a:srgbClr val="565656"/>
                </a:solidFill>
              </a:rPr>
              <a:t> intento</a:t>
            </a:r>
            <a:r>
              <a:rPr spc="-4">
                <a:solidFill>
                  <a:srgbClr val="565656"/>
                </a:solidFill>
              </a:rPr>
              <a:t> </a:t>
            </a:r>
            <a:r>
              <a:rPr spc="30">
                <a:solidFill>
                  <a:srgbClr val="565656"/>
                </a:solidFill>
              </a:rPr>
              <a:t>de</a:t>
            </a:r>
            <a:r>
              <a:rPr spc="13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agredir</a:t>
            </a:r>
            <a:r>
              <a:rPr spc="120">
                <a:solidFill>
                  <a:srgbClr val="565656"/>
                </a:solidFill>
              </a:rPr>
              <a:t> </a:t>
            </a:r>
            <a:r>
              <a:rPr spc="25">
                <a:solidFill>
                  <a:srgbClr val="565656"/>
                </a:solidFill>
              </a:rPr>
              <a:t>a</a:t>
            </a:r>
            <a:r>
              <a:rPr spc="114">
                <a:solidFill>
                  <a:srgbClr val="565656"/>
                </a:solidFill>
              </a:rPr>
              <a:t> </a:t>
            </a:r>
            <a:r>
              <a:rPr spc="55">
                <a:solidFill>
                  <a:srgbClr val="565656"/>
                </a:solidFill>
              </a:rPr>
              <a:t>un</a:t>
            </a:r>
            <a:r>
              <a:rPr spc="-60">
                <a:solidFill>
                  <a:srgbClr val="565656"/>
                </a:solidFill>
              </a:rPr>
              <a:t> </a:t>
            </a:r>
            <a:r>
              <a:rPr spc="19">
                <a:solidFill>
                  <a:srgbClr val="565656"/>
                </a:solidFill>
              </a:rPr>
              <a:t>representante</a:t>
            </a:r>
            <a:r>
              <a:rPr spc="9">
                <a:solidFill>
                  <a:srgbClr val="565656"/>
                </a:solidFill>
              </a:rPr>
              <a:t> 	</a:t>
            </a:r>
            <a:r>
              <a:rPr spc="35">
                <a:solidFill>
                  <a:srgbClr val="565656"/>
                </a:solidFill>
              </a:rPr>
              <a:t>de</a:t>
            </a:r>
            <a:r>
              <a:rPr spc="-19">
                <a:solidFill>
                  <a:srgbClr val="565656"/>
                </a:solidFill>
              </a:rPr>
              <a:t> </a:t>
            </a:r>
            <a:r>
              <a:rPr spc="19">
                <a:solidFill>
                  <a:srgbClr val="565656"/>
                </a:solidFill>
              </a:rPr>
              <a:t>la</a:t>
            </a:r>
            <a:r>
              <a:rPr spc="100">
                <a:solidFill>
                  <a:srgbClr val="565656"/>
                </a:solidFill>
              </a:rPr>
              <a:t> </a:t>
            </a:r>
            <a:r>
              <a:rPr spc="25">
                <a:solidFill>
                  <a:srgbClr val="565656"/>
                </a:solidFill>
              </a:rPr>
              <a:t>liga,</a:t>
            </a:r>
            <a:r>
              <a:rPr spc="9">
                <a:solidFill>
                  <a:srgbClr val="565656"/>
                </a:solidFill>
              </a:rPr>
              <a:t> </a:t>
            </a:r>
            <a:r>
              <a:rPr spc="19">
                <a:solidFill>
                  <a:srgbClr val="565656"/>
                </a:solidFill>
              </a:rPr>
              <a:t>arbitro</a:t>
            </a:r>
            <a:r>
              <a:rPr spc="19">
                <a:solidFill>
                  <a:srgbClr val="808080"/>
                </a:solidFill>
              </a:rPr>
              <a:t>,</a:t>
            </a:r>
            <a:r>
              <a:rPr spc="65">
                <a:solidFill>
                  <a:srgbClr val="808080"/>
                </a:solidFill>
              </a:rPr>
              <a:t> </a:t>
            </a:r>
            <a:r>
              <a:rPr spc="25"/>
              <a:t>oficial</a:t>
            </a:r>
            <a:r>
              <a:rPr spc="75"/>
              <a:t> </a:t>
            </a:r>
            <a:r>
              <a:rPr spc="39">
                <a:solidFill>
                  <a:srgbClr val="565656"/>
                </a:solidFill>
              </a:rPr>
              <a:t>de</a:t>
            </a:r>
            <a:r>
              <a:rPr spc="70">
                <a:solidFill>
                  <a:srgbClr val="565656"/>
                </a:solidFill>
              </a:rPr>
              <a:t> </a:t>
            </a:r>
            <a:r>
              <a:rPr spc="30">
                <a:solidFill>
                  <a:srgbClr val="565656"/>
                </a:solidFill>
              </a:rPr>
              <a:t>mesa</a:t>
            </a:r>
            <a:r>
              <a:rPr spc="65">
                <a:solidFill>
                  <a:srgbClr val="565656"/>
                </a:solidFill>
              </a:rPr>
              <a:t> </a:t>
            </a:r>
            <a:r>
              <a:rPr spc="60"/>
              <a:t>sera</a:t>
            </a:r>
            <a:r>
              <a:rPr spc="0"/>
              <a:t> </a:t>
            </a:r>
            <a:r>
              <a:rPr spc="30"/>
              <a:t>expulsado</a:t>
            </a:r>
            <a:r>
              <a:rPr spc="25"/>
              <a:t> </a:t>
            </a:r>
            <a:r>
              <a:rPr spc="25">
                <a:solidFill>
                  <a:srgbClr val="565656"/>
                </a:solidFill>
              </a:rPr>
              <a:t>de!</a:t>
            </a:r>
            <a:r>
              <a:rPr spc="55">
                <a:solidFill>
                  <a:srgbClr val="565656"/>
                </a:solidFill>
              </a:rPr>
              <a:t> torneo</a:t>
            </a:r>
            <a:r>
              <a:rPr spc="-25">
                <a:solidFill>
                  <a:srgbClr val="565656"/>
                </a:solidFill>
              </a:rPr>
              <a:t> </a:t>
            </a:r>
            <a:r>
              <a:t>sumariamente.</a:t>
            </a:r>
            <a:r>
              <a:rPr spc="90"/>
              <a:t> </a:t>
            </a:r>
            <a:r>
              <a:rPr spc="-35" sz="13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r>
              <a:rPr spc="35" sz="13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pc="9">
                <a:solidFill>
                  <a:srgbClr val="565656"/>
                </a:solidFill>
              </a:rPr>
              <a:t>liga</a:t>
            </a:r>
            <a:r>
              <a:rPr spc="75">
                <a:solidFill>
                  <a:srgbClr val="565656"/>
                </a:solidFill>
              </a:rPr>
              <a:t> </a:t>
            </a:r>
            <a:r>
              <a:rPr spc="4"/>
              <a:t>celebrara</a:t>
            </a:r>
            <a:r>
              <a:rPr spc="104"/>
              <a:t> </a:t>
            </a:r>
            <a:r>
              <a:rPr>
                <a:solidFill>
                  <a:srgbClr val="565656"/>
                </a:solidFill>
              </a:rPr>
              <a:t>una</a:t>
            </a:r>
            <a:r>
              <a:rPr spc="4">
                <a:solidFill>
                  <a:srgbClr val="565656"/>
                </a:solidFill>
              </a:rPr>
              <a:t> 	</a:t>
            </a:r>
            <a:r>
              <a:rPr spc="45"/>
              <a:t>vista</a:t>
            </a:r>
            <a:r>
              <a:rPr spc="79"/>
              <a:t> </a:t>
            </a:r>
            <a:r>
              <a:rPr spc="19">
                <a:solidFill>
                  <a:srgbClr val="565656"/>
                </a:solidFill>
              </a:rPr>
              <a:t>administrativa</a:t>
            </a:r>
            <a:r>
              <a:rPr spc="35">
                <a:solidFill>
                  <a:srgbClr val="565656"/>
                </a:solidFill>
              </a:rPr>
              <a:t> </a:t>
            </a:r>
            <a:r>
              <a:rPr spc="45">
                <a:solidFill>
                  <a:srgbClr val="565656"/>
                </a:solidFill>
              </a:rPr>
              <a:t>ante</a:t>
            </a:r>
            <a:r>
              <a:rPr spc="50">
                <a:solidFill>
                  <a:srgbClr val="565656"/>
                </a:solidFill>
              </a:rPr>
              <a:t> </a:t>
            </a:r>
            <a:r>
              <a:rPr spc="39">
                <a:solidFill>
                  <a:srgbClr val="565656"/>
                </a:solidFill>
              </a:rPr>
              <a:t>la</a:t>
            </a:r>
            <a:r>
              <a:rPr spc="55">
                <a:solidFill>
                  <a:srgbClr val="565656"/>
                </a:solidFill>
              </a:rPr>
              <a:t> </a:t>
            </a:r>
            <a:r>
              <a:rPr spc="25"/>
              <a:t>comision</a:t>
            </a:r>
            <a:r>
              <a:rPr spc="145"/>
              <a:t> </a:t>
            </a:r>
            <a:r>
              <a:rPr spc="19">
                <a:solidFill>
                  <a:srgbClr val="565656"/>
                </a:solidFill>
              </a:rPr>
              <a:t>tecnica</a:t>
            </a:r>
            <a:r>
              <a:rPr spc="110">
                <a:solidFill>
                  <a:srgbClr val="565656"/>
                </a:solidFill>
              </a:rPr>
              <a:t> </a:t>
            </a:r>
            <a:r>
              <a:rPr spc="30">
                <a:solidFill>
                  <a:srgbClr val="565656"/>
                </a:solidFill>
              </a:rPr>
              <a:t>de!</a:t>
            </a:r>
            <a:r>
              <a:rPr spc="190">
                <a:solidFill>
                  <a:srgbClr val="565656"/>
                </a:solidFill>
              </a:rPr>
              <a:t> </a:t>
            </a:r>
            <a:r>
              <a:rPr spc="30">
                <a:solidFill>
                  <a:srgbClr val="565656"/>
                </a:solidFill>
              </a:rPr>
              <a:t>torneo,</a:t>
            </a:r>
            <a:r>
              <a:rPr spc="130">
                <a:solidFill>
                  <a:srgbClr val="565656"/>
                </a:solidFill>
              </a:rPr>
              <a:t> </a:t>
            </a:r>
            <a:r>
              <a:rPr spc="39"/>
              <a:t>citando</a:t>
            </a:r>
            <a:r>
              <a:rPr spc="145"/>
              <a:t> </a:t>
            </a:r>
            <a:r>
              <a:rPr spc="55"/>
              <a:t>con</a:t>
            </a:r>
            <a:r>
              <a:rPr spc="79"/>
              <a:t> </a:t>
            </a:r>
            <a:r>
              <a:rPr spc="50"/>
              <a:t>48</a:t>
            </a:r>
            <a:r>
              <a:rPr spc="200"/>
              <a:t> </a:t>
            </a:r>
            <a:r>
              <a:rPr spc="35"/>
              <a:t>boras</a:t>
            </a:r>
            <a:r>
              <a:rPr spc="55"/>
              <a:t> </a:t>
            </a:r>
            <a:r>
              <a:rPr spc="39">
                <a:solidFill>
                  <a:srgbClr val="565656"/>
                </a:solidFill>
              </a:rPr>
              <a:t>de</a:t>
            </a:r>
            <a:r>
              <a:rPr spc="185">
                <a:solidFill>
                  <a:srgbClr val="565656"/>
                </a:solidFill>
              </a:rPr>
              <a:t> </a:t>
            </a:r>
            <a:r>
              <a:rPr spc="4">
                <a:solidFill>
                  <a:srgbClr val="565656"/>
                </a:solidFill>
              </a:rPr>
              <a:t>anticipacion</a:t>
            </a:r>
            <a:r>
              <a:rPr spc="14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a</a:t>
            </a:r>
            <a:r>
              <a:rPr spc="4">
                <a:solidFill>
                  <a:srgbClr val="565656"/>
                </a:solidFill>
              </a:rPr>
              <a:t> 	</a:t>
            </a:r>
            <a:r>
              <a:rPr spc="50">
                <a:solidFill>
                  <a:srgbClr val="565656"/>
                </a:solidFill>
              </a:rPr>
              <a:t>todas</a:t>
            </a:r>
            <a:r>
              <a:rPr spc="270">
                <a:solidFill>
                  <a:srgbClr val="565656"/>
                </a:solidFill>
              </a:rPr>
              <a:t> </a:t>
            </a:r>
            <a:r>
              <a:rPr spc="39">
                <a:solidFill>
                  <a:srgbClr val="363636"/>
                </a:solidFill>
              </a:rPr>
              <a:t>las</a:t>
            </a:r>
            <a:r>
              <a:rPr spc="120">
                <a:solidFill>
                  <a:srgbClr val="363636"/>
                </a:solidFill>
              </a:rPr>
              <a:t> </a:t>
            </a:r>
            <a:r>
              <a:rPr spc="39">
                <a:solidFill>
                  <a:srgbClr val="565656"/>
                </a:solidFill>
              </a:rPr>
              <a:t>partes,</a:t>
            </a:r>
            <a:r>
              <a:rPr spc="355">
                <a:solidFill>
                  <a:srgbClr val="565656"/>
                </a:solidFill>
              </a:rPr>
              <a:t> </a:t>
            </a:r>
            <a:r>
              <a:rPr spc="35">
                <a:solidFill>
                  <a:srgbClr val="565656"/>
                </a:solidFill>
              </a:rPr>
              <a:t>las</a:t>
            </a:r>
            <a:r>
              <a:rPr spc="209">
                <a:solidFill>
                  <a:srgbClr val="565656"/>
                </a:solidFill>
              </a:rPr>
              <a:t> </a:t>
            </a:r>
            <a:r>
              <a:rPr spc="30">
                <a:solidFill>
                  <a:srgbClr val="565656"/>
                </a:solidFill>
              </a:rPr>
              <a:t>personas</a:t>
            </a:r>
            <a:r>
              <a:rPr spc="204">
                <a:solidFill>
                  <a:srgbClr val="565656"/>
                </a:solidFill>
              </a:rPr>
              <a:t> </a:t>
            </a:r>
            <a:r>
              <a:rPr spc="19"/>
              <a:t>perjudicadas</a:t>
            </a:r>
            <a:r>
              <a:rPr spc="0"/>
              <a:t>  </a:t>
            </a:r>
            <a:r>
              <a:rPr spc="30">
                <a:solidFill>
                  <a:srgbClr val="565656"/>
                </a:solidFill>
              </a:rPr>
              <a:t>tienen</a:t>
            </a:r>
            <a:r>
              <a:rPr spc="250">
                <a:solidFill>
                  <a:srgbClr val="565656"/>
                </a:solidFill>
              </a:rPr>
              <a:t> </a:t>
            </a:r>
            <a:r>
              <a:rPr spc="39">
                <a:solidFill>
                  <a:srgbClr val="565656"/>
                </a:solidFill>
              </a:rPr>
              <a:t>que</a:t>
            </a:r>
            <a:r>
              <a:rPr spc="469">
                <a:solidFill>
                  <a:srgbClr val="565656"/>
                </a:solidFill>
              </a:rPr>
              <a:t> </a:t>
            </a:r>
            <a:r>
              <a:rPr spc="19"/>
              <a:t>comparecer</a:t>
            </a:r>
            <a:r>
              <a:rPr spc="0"/>
              <a:t>  </a:t>
            </a:r>
            <a:r>
              <a:rPr>
                <a:solidFill>
                  <a:srgbClr val="565656"/>
                </a:solidFill>
              </a:rPr>
              <a:t>de</a:t>
            </a:r>
            <a:r>
              <a:rPr spc="375">
                <a:solidFill>
                  <a:srgbClr val="565656"/>
                </a:solidFill>
              </a:rPr>
              <a:t> </a:t>
            </a:r>
            <a:r>
              <a:rPr spc="39"/>
              <a:t>forma</a:t>
            </a:r>
            <a:r>
              <a:rPr spc="250"/>
              <a:t> </a:t>
            </a:r>
            <a:r>
              <a:rPr spc="19"/>
              <a:t>compulsoria.</a:t>
            </a:r>
            <a:r>
              <a:rPr spc="290"/>
              <a:t> </a:t>
            </a:r>
            <a:r>
              <a:rPr spc="19" sz="1000">
                <a:solidFill>
                  <a:srgbClr val="565656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r>
              <a:rPr spc="4" sz="1000">
                <a:solidFill>
                  <a:srgbClr val="565656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spc="19">
                <a:solidFill>
                  <a:srgbClr val="565656"/>
                </a:solidFill>
              </a:rPr>
              <a:t>decision</a:t>
            </a:r>
            <a:r>
              <a:rPr spc="260">
                <a:solidFill>
                  <a:srgbClr val="565656"/>
                </a:solidFill>
              </a:rPr>
              <a:t> </a:t>
            </a:r>
            <a:r>
              <a:rPr spc="19">
                <a:solidFill>
                  <a:srgbClr val="565656"/>
                </a:solidFill>
              </a:rPr>
              <a:t>de</a:t>
            </a:r>
            <a:r>
              <a:rPr spc="300">
                <a:solidFill>
                  <a:srgbClr val="565656"/>
                </a:solidFill>
              </a:rPr>
              <a:t> </a:t>
            </a:r>
            <a:r>
              <a:rPr spc="9">
                <a:solidFill>
                  <a:srgbClr val="565656"/>
                </a:solidFill>
              </a:rPr>
              <a:t>la</a:t>
            </a:r>
            <a:r>
              <a:rPr spc="185">
                <a:solidFill>
                  <a:srgbClr val="565656"/>
                </a:solidFill>
              </a:rPr>
              <a:t> </a:t>
            </a:r>
            <a:r>
              <a:rPr spc="25"/>
              <a:t>comision</a:t>
            </a:r>
            <a:r>
              <a:rPr spc="220"/>
              <a:t> </a:t>
            </a:r>
            <a:r>
              <a:rPr spc="9">
                <a:solidFill>
                  <a:srgbClr val="565656"/>
                </a:solidFill>
              </a:rPr>
              <a:t>tecnica</a:t>
            </a:r>
            <a:r>
              <a:rPr spc="155">
                <a:solidFill>
                  <a:srgbClr val="565656"/>
                </a:solidFill>
              </a:rPr>
              <a:t> </a:t>
            </a:r>
            <a:r>
              <a:rPr spc="60"/>
              <a:t>sera</a:t>
            </a:r>
            <a:r>
              <a:rPr spc="145"/>
              <a:t> </a:t>
            </a:r>
            <a:r>
              <a:rPr spc="25"/>
              <a:t>final</a:t>
            </a:r>
            <a:r>
              <a:rPr spc="215"/>
              <a:t> </a:t>
            </a:r>
            <a:r>
              <a:rPr spc="39"/>
              <a:t>e</a:t>
            </a:r>
            <a:r>
              <a:rPr spc="290"/>
              <a:t> </a:t>
            </a:r>
            <a:r>
              <a:rPr spc="4">
                <a:solidFill>
                  <a:srgbClr val="565656"/>
                </a:solidFill>
              </a:rPr>
              <a:t>inapelable</a:t>
            </a:r>
            <a:r>
              <a:rPr spc="4">
                <a:solidFill>
                  <a:srgbClr val="808080"/>
                </a:solidFill>
              </a:rPr>
              <a:t>,</a:t>
            </a:r>
            <a:r>
              <a:rPr spc="0">
                <a:solidFill>
                  <a:srgbClr val="808080"/>
                </a:solidFill>
              </a:rPr>
              <a:t>  </a:t>
            </a:r>
            <a:r>
              <a:rPr spc="35"/>
              <a:t>esta</a:t>
            </a:r>
            <a:r>
              <a:rPr spc="220"/>
              <a:t> </a:t>
            </a:r>
            <a:r>
              <a:rPr spc="30"/>
              <a:t>enviara</a:t>
            </a:r>
            <a:r>
              <a:rPr spc="265"/>
              <a:t> </a:t>
            </a:r>
            <a:r>
              <a:rPr spc="25"/>
              <a:t>cop</a:t>
            </a:r>
            <a:r>
              <a:rPr spc="25">
                <a:solidFill>
                  <a:srgbClr val="363636"/>
                </a:solidFill>
              </a:rPr>
              <a:t>ia</a:t>
            </a:r>
            <a:r>
              <a:rPr spc="300">
                <a:solidFill>
                  <a:srgbClr val="363636"/>
                </a:solidFill>
              </a:rPr>
              <a:t> </a:t>
            </a:r>
            <a:r>
              <a:rPr spc="30">
                <a:solidFill>
                  <a:srgbClr val="565656"/>
                </a:solidFill>
              </a:rPr>
              <a:t>de</a:t>
            </a:r>
            <a:r>
              <a:rPr spc="390">
                <a:solidFill>
                  <a:srgbClr val="565656"/>
                </a:solidFill>
              </a:rPr>
              <a:t> </a:t>
            </a:r>
            <a:r>
              <a:rPr spc="35">
                <a:solidFill>
                  <a:srgbClr val="363636"/>
                </a:solidFill>
              </a:rPr>
              <a:t>resolucion</a:t>
            </a:r>
            <a:r>
              <a:rPr spc="280">
                <a:solidFill>
                  <a:srgbClr val="363636"/>
                </a:solidFill>
              </a:rPr>
              <a:t> </a:t>
            </a:r>
            <a:r>
              <a:rPr spc="39">
                <a:solidFill>
                  <a:srgbClr val="565656"/>
                </a:solidFill>
              </a:rPr>
              <a:t>a</a:t>
            </a:r>
            <a:r>
              <a:rPr spc="290">
                <a:solidFill>
                  <a:srgbClr val="565656"/>
                </a:solidFill>
              </a:rPr>
              <a:t> </a:t>
            </a:r>
            <a:r>
              <a:rPr spc="19">
                <a:solidFill>
                  <a:srgbClr val="565656"/>
                </a:solidFill>
              </a:rPr>
              <a:t>la</a:t>
            </a:r>
            <a:r>
              <a:rPr>
                <a:solidFill>
                  <a:srgbClr val="565656"/>
                </a:solidFill>
              </a:rPr>
              <a:t> 	</a:t>
            </a:r>
            <a:r>
              <a:t>comision</a:t>
            </a:r>
            <a:r>
              <a:rPr spc="79"/>
              <a:t> </a:t>
            </a:r>
            <a:r>
              <a:rPr spc="0">
                <a:solidFill>
                  <a:srgbClr val="565656"/>
                </a:solidFill>
              </a:rPr>
              <a:t>tecnica</a:t>
            </a:r>
            <a:r>
              <a:rPr spc="45">
                <a:solidFill>
                  <a:srgbClr val="565656"/>
                </a:solidFill>
              </a:rPr>
              <a:t> </a:t>
            </a:r>
            <a:r>
              <a:rPr spc="4">
                <a:solidFill>
                  <a:srgbClr val="565656"/>
                </a:solidFill>
              </a:rPr>
              <a:t>de</a:t>
            </a:r>
            <a:r>
              <a:rPr spc="110">
                <a:solidFill>
                  <a:srgbClr val="565656"/>
                </a:solidFill>
              </a:rPr>
              <a:t> </a:t>
            </a:r>
            <a:r>
              <a:rPr spc="0">
                <a:solidFill>
                  <a:srgbClr val="565656"/>
                </a:solidFill>
              </a:rPr>
              <a:t>la</a:t>
            </a:r>
            <a:r>
              <a:rPr spc="85">
                <a:solidFill>
                  <a:srgbClr val="565656"/>
                </a:solidFill>
              </a:rPr>
              <a:t> </a:t>
            </a:r>
            <a:r>
              <a:t>Federacion</a:t>
            </a:r>
            <a:r>
              <a:rPr spc="55"/>
              <a:t> </a:t>
            </a:r>
            <a:r>
              <a:rPr spc="9">
                <a:solidFill>
                  <a:srgbClr val="565656"/>
                </a:solidFill>
              </a:rPr>
              <a:t>de</a:t>
            </a:r>
            <a:r>
              <a:rPr spc="39">
                <a:solidFill>
                  <a:srgbClr val="565656"/>
                </a:solidFill>
              </a:rPr>
              <a:t> </a:t>
            </a:r>
            <a:r>
              <a:rPr spc="25">
                <a:solidFill>
                  <a:srgbClr val="565656"/>
                </a:solidFill>
              </a:rPr>
              <a:t>Baloncesto</a:t>
            </a:r>
            <a:r>
              <a:rPr spc="30">
                <a:solidFill>
                  <a:srgbClr val="565656"/>
                </a:solidFill>
              </a:rPr>
              <a:t> </a:t>
            </a:r>
            <a:r>
              <a:rPr spc="19">
                <a:solidFill>
                  <a:srgbClr val="565656"/>
                </a:solidFill>
              </a:rPr>
              <a:t>de</a:t>
            </a:r>
            <a:r>
              <a:rPr spc="95">
                <a:solidFill>
                  <a:srgbClr val="565656"/>
                </a:solidFill>
              </a:rPr>
              <a:t> </a:t>
            </a:r>
            <a:r>
              <a:rPr spc="39">
                <a:solidFill>
                  <a:srgbClr val="565656"/>
                </a:solidFill>
              </a:rPr>
              <a:t>Puerto</a:t>
            </a:r>
            <a:r>
              <a:rPr spc="-4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Rico</a:t>
            </a:r>
            <a:r>
              <a:rPr>
                <a:solidFill>
                  <a:srgbClr val="808080"/>
                </a:solidFill>
              </a:rPr>
              <a:t>,</a:t>
            </a:r>
            <a:r>
              <a:rPr spc="65">
                <a:solidFill>
                  <a:srgbClr val="808080"/>
                </a:solidFill>
              </a:rPr>
              <a:t> </a:t>
            </a:r>
            <a:r>
              <a:rPr spc="75"/>
              <a:t>esta</a:t>
            </a:r>
            <a:r>
              <a:rPr spc="65"/>
              <a:t> </a:t>
            </a:r>
            <a:r>
              <a:rPr spc="4">
                <a:solidFill>
                  <a:srgbClr val="565656"/>
                </a:solidFill>
              </a:rPr>
              <a:t>determinara</a:t>
            </a:r>
            <a:r>
              <a:rPr spc="45">
                <a:solidFill>
                  <a:srgbClr val="565656"/>
                </a:solidFill>
              </a:rPr>
              <a:t> </a:t>
            </a:r>
            <a:r>
              <a:rPr spc="4"/>
              <a:t>si</a:t>
            </a:r>
            <a:r>
              <a:rPr spc="70"/>
              <a:t> </a:t>
            </a:r>
            <a:r>
              <a:rPr spc="4">
                <a:solidFill>
                  <a:srgbClr val="565656"/>
                </a:solidFill>
              </a:rPr>
              <a:t>la</a:t>
            </a:r>
            <a:r>
              <a:rPr spc="55">
                <a:solidFill>
                  <a:srgbClr val="565656"/>
                </a:solidFill>
              </a:rPr>
              <a:t> </a:t>
            </a:r>
            <a:r>
              <a:rPr spc="30">
                <a:solidFill>
                  <a:srgbClr val="565656"/>
                </a:solidFill>
              </a:rPr>
              <a:t>decision </a:t>
            </a:r>
            <a:r>
              <a:rPr spc="25"/>
              <a:t>es</a:t>
            </a:r>
          </a:p>
          <a:p>
            <a:pPr indent="716280" algn="just">
              <a:defRPr sz="1100">
                <a:solidFill>
                  <a:srgbClr val="69696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extensiva</a:t>
            </a:r>
            <a:r>
              <a:rPr spc="290"/>
              <a:t> </a:t>
            </a:r>
            <a:r>
              <a:rPr>
                <a:solidFill>
                  <a:srgbClr val="565656"/>
                </a:solidFill>
              </a:rPr>
              <a:t>a</a:t>
            </a:r>
            <a:r>
              <a:rPr spc="-5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las</a:t>
            </a:r>
            <a:r>
              <a:rPr spc="14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demas</a:t>
            </a:r>
            <a:r>
              <a:rPr spc="39">
                <a:solidFill>
                  <a:srgbClr val="565656"/>
                </a:solidFill>
              </a:rPr>
              <a:t> </a:t>
            </a:r>
            <a:r>
              <a:rPr spc="-9">
                <a:solidFill>
                  <a:srgbClr val="363636"/>
                </a:solidFill>
              </a:rPr>
              <a:t>li</a:t>
            </a:r>
            <a:r>
              <a:rPr spc="-9"/>
              <a:t>gas</a:t>
            </a:r>
            <a:r>
              <a:rPr spc="209"/>
              <a:t> </a:t>
            </a:r>
            <a:r>
              <a:rPr>
                <a:solidFill>
                  <a:srgbClr val="565656"/>
                </a:solidFill>
              </a:rPr>
              <a:t>privadas</a:t>
            </a:r>
            <a:r>
              <a:rPr spc="195">
                <a:solidFill>
                  <a:srgbClr val="565656"/>
                </a:solidFill>
              </a:rPr>
              <a:t> </a:t>
            </a:r>
            <a:r>
              <a:rPr spc="-9">
                <a:solidFill>
                  <a:srgbClr val="565656"/>
                </a:solidFill>
              </a:rPr>
              <a:t>afiliadas</a:t>
            </a:r>
            <a:r>
              <a:rPr spc="31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808080"/>
                </a:solidFill>
              </a:rPr>
              <a:t>y</a:t>
            </a:r>
            <a:r>
              <a:rPr>
                <a:solidFill>
                  <a:srgbClr val="565656"/>
                </a:solidFill>
              </a:rPr>
              <a:t>a</a:t>
            </a:r>
            <a:r>
              <a:rPr spc="-1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la</a:t>
            </a:r>
            <a:r>
              <a:rPr spc="190">
                <a:solidFill>
                  <a:srgbClr val="565656"/>
                </a:solidFill>
              </a:rPr>
              <a:t> </a:t>
            </a:r>
            <a:r>
              <a:t>Federacion</a:t>
            </a:r>
            <a:r>
              <a:rPr spc="104"/>
              <a:t> </a:t>
            </a:r>
            <a:r>
              <a:rPr>
                <a:solidFill>
                  <a:srgbClr val="565656"/>
                </a:solidFill>
              </a:rPr>
              <a:t>de</a:t>
            </a:r>
            <a:r>
              <a:rPr spc="39">
                <a:solidFill>
                  <a:srgbClr val="565656"/>
                </a:solidFill>
              </a:rPr>
              <a:t> </a:t>
            </a:r>
            <a:r>
              <a:t>Baloncesto</a:t>
            </a:r>
            <a:r>
              <a:rPr spc="125"/>
              <a:t> </a:t>
            </a:r>
            <a:r>
              <a:rPr>
                <a:solidFill>
                  <a:srgbClr val="565656"/>
                </a:solidFill>
              </a:rPr>
              <a:t>de</a:t>
            </a:r>
            <a:r>
              <a:rPr spc="104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Puerto</a:t>
            </a:r>
            <a:r>
              <a:rPr spc="70">
                <a:solidFill>
                  <a:srgbClr val="565656"/>
                </a:solidFill>
              </a:rPr>
              <a:t> </a:t>
            </a:r>
            <a:r>
              <a:rPr spc="-9">
                <a:solidFill>
                  <a:srgbClr val="565656"/>
                </a:solidFill>
              </a:rPr>
              <a:t>Rico.</a:t>
            </a:r>
          </a:p>
          <a:p>
            <a:pPr>
              <a:spcBef>
                <a:spcPts val="200"/>
              </a:spcBef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706755" marR="5080" indent="-232409" algn="just">
              <a:lnSpc>
                <a:spcPct val="99100"/>
              </a:lnSpc>
              <a:buSzPct val="100000"/>
              <a:buChar char="•"/>
              <a:tabLst>
                <a:tab pos="698500" algn="l"/>
                <a:tab pos="711200" algn="l"/>
              </a:tabLst>
              <a:defRPr sz="110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  <a:r>
              <a:rPr spc="9">
                <a:solidFill>
                  <a:srgbClr val="696969"/>
                </a:solidFill>
              </a:rPr>
              <a:t>Entrenador,</a:t>
            </a:r>
            <a:r>
              <a:rPr spc="120">
                <a:solidFill>
                  <a:srgbClr val="696969"/>
                </a:solidFill>
              </a:rPr>
              <a:t> </a:t>
            </a:r>
            <a:r>
              <a:rPr spc="9">
                <a:solidFill>
                  <a:srgbClr val="696969"/>
                </a:solidFill>
              </a:rPr>
              <a:t>asistente</a:t>
            </a:r>
            <a:r>
              <a:rPr spc="95">
                <a:solidFill>
                  <a:srgbClr val="696969"/>
                </a:solidFill>
              </a:rPr>
              <a:t> </a:t>
            </a:r>
            <a:r>
              <a:rPr spc="9">
                <a:solidFill>
                  <a:srgbClr val="565656"/>
                </a:solidFill>
              </a:rPr>
              <a:t>u</a:t>
            </a:r>
            <a:r>
              <a:rPr spc="70">
                <a:solidFill>
                  <a:srgbClr val="565656"/>
                </a:solidFill>
              </a:rPr>
              <a:t> </a:t>
            </a:r>
            <a:r>
              <a:rPr spc="9">
                <a:solidFill>
                  <a:srgbClr val="565656"/>
                </a:solidFill>
              </a:rPr>
              <a:t>anotador</a:t>
            </a:r>
            <a:r>
              <a:rPr spc="95">
                <a:solidFill>
                  <a:srgbClr val="565656"/>
                </a:solidFill>
              </a:rPr>
              <a:t> </a:t>
            </a:r>
            <a:r>
              <a:rPr spc="9">
                <a:solidFill>
                  <a:srgbClr val="565656"/>
                </a:solidFill>
              </a:rPr>
              <a:t>deben</a:t>
            </a:r>
            <a:r>
              <a:rPr spc="45">
                <a:solidFill>
                  <a:srgbClr val="565656"/>
                </a:solidFill>
              </a:rPr>
              <a:t> </a:t>
            </a:r>
            <a:r>
              <a:rPr spc="9">
                <a:solidFill>
                  <a:srgbClr val="565656"/>
                </a:solidFill>
              </a:rPr>
              <a:t>dirigirse</a:t>
            </a:r>
            <a:r>
              <a:rPr spc="120">
                <a:solidFill>
                  <a:srgbClr val="565656"/>
                </a:solidFill>
              </a:rPr>
              <a:t> </a:t>
            </a:r>
            <a:r>
              <a:rPr spc="55">
                <a:solidFill>
                  <a:srgbClr val="696969"/>
                </a:solidFill>
              </a:rPr>
              <a:t>con</a:t>
            </a:r>
            <a:r>
              <a:rPr spc="30">
                <a:solidFill>
                  <a:srgbClr val="696969"/>
                </a:solidFill>
              </a:rPr>
              <a:t> </a:t>
            </a:r>
            <a:r>
              <a:rPr spc="9">
                <a:solidFill>
                  <a:srgbClr val="565656"/>
                </a:solidFill>
              </a:rPr>
              <a:t>respeto</a:t>
            </a:r>
            <a:r>
              <a:rPr>
                <a:solidFill>
                  <a:srgbClr val="565656"/>
                </a:solidFill>
              </a:rPr>
              <a:t> </a:t>
            </a:r>
            <a:r>
              <a:rPr spc="9">
                <a:solidFill>
                  <a:srgbClr val="565656"/>
                </a:solidFill>
              </a:rPr>
              <a:t>a</a:t>
            </a:r>
            <a:r>
              <a:rPr spc="324">
                <a:solidFill>
                  <a:srgbClr val="565656"/>
                </a:solidFill>
              </a:rPr>
              <a:t> </a:t>
            </a:r>
            <a:r>
              <a:rPr spc="9">
                <a:solidFill>
                  <a:srgbClr val="565656"/>
                </a:solidFill>
              </a:rPr>
              <a:t>Jos</a:t>
            </a:r>
            <a:r>
              <a:rPr spc="19">
                <a:solidFill>
                  <a:srgbClr val="565656"/>
                </a:solidFill>
              </a:rPr>
              <a:t> </a:t>
            </a:r>
            <a:r>
              <a:rPr spc="9">
                <a:solidFill>
                  <a:srgbClr val="565656"/>
                </a:solidFill>
              </a:rPr>
              <a:t>jugadores</a:t>
            </a:r>
            <a:r>
              <a:rPr spc="9">
                <a:solidFill>
                  <a:srgbClr val="808080"/>
                </a:solidFill>
              </a:rPr>
              <a:t>,</a:t>
            </a:r>
            <a:r>
              <a:rPr spc="104">
                <a:solidFill>
                  <a:srgbClr val="808080"/>
                </a:solidFill>
              </a:rPr>
              <a:t> </a:t>
            </a:r>
            <a:r>
              <a:rPr spc="9">
                <a:solidFill>
                  <a:srgbClr val="696969"/>
                </a:solidFill>
              </a:rPr>
              <a:t>cualquier</a:t>
            </a:r>
            <a:r>
              <a:rPr spc="39">
                <a:solidFill>
                  <a:srgbClr val="696969"/>
                </a:solidFill>
              </a:rPr>
              <a:t> </a:t>
            </a:r>
            <a:r>
              <a:rPr spc="9">
                <a:solidFill>
                  <a:srgbClr val="696969"/>
                </a:solidFill>
              </a:rPr>
              <a:t>palabra</a:t>
            </a:r>
            <a:r>
              <a:rPr spc="39">
                <a:solidFill>
                  <a:srgbClr val="696969"/>
                </a:solidFill>
              </a:rPr>
              <a:t> </a:t>
            </a:r>
            <a:r>
              <a:rPr spc="-19">
                <a:solidFill>
                  <a:srgbClr val="696969"/>
                </a:solidFill>
              </a:rPr>
              <a:t>soez</a:t>
            </a:r>
            <a:r>
              <a:rPr spc="50">
                <a:solidFill>
                  <a:srgbClr val="696969"/>
                </a:solidFill>
              </a:rPr>
              <a:t> </a:t>
            </a:r>
            <a:r>
              <a:rPr spc="50">
                <a:solidFill>
                  <a:srgbClr val="565656"/>
                </a:solidFill>
              </a:rPr>
              <a:t>u</a:t>
            </a:r>
            <a:r>
              <a:rPr spc="195">
                <a:solidFill>
                  <a:srgbClr val="565656"/>
                </a:solidFill>
              </a:rPr>
              <a:t> </a:t>
            </a:r>
            <a:r>
              <a:rPr spc="9">
                <a:solidFill>
                  <a:srgbClr val="696969"/>
                </a:solidFill>
              </a:rPr>
              <a:t>ofensiva</a:t>
            </a:r>
            <a:r>
              <a:rPr spc="180">
                <a:solidFill>
                  <a:srgbClr val="696969"/>
                </a:solidFill>
              </a:rPr>
              <a:t> </a:t>
            </a:r>
            <a:r>
              <a:rPr spc="9">
                <a:solidFill>
                  <a:srgbClr val="565656"/>
                </a:solidFill>
              </a:rPr>
              <a:t>hacia</a:t>
            </a:r>
            <a:r>
              <a:rPr spc="209">
                <a:solidFill>
                  <a:srgbClr val="565656"/>
                </a:solidFill>
              </a:rPr>
              <a:t> </a:t>
            </a:r>
            <a:r>
              <a:rPr spc="9">
                <a:solidFill>
                  <a:srgbClr val="565656"/>
                </a:solidFill>
              </a:rPr>
              <a:t>Jos</a:t>
            </a:r>
            <a:r>
              <a:rPr spc="100">
                <a:solidFill>
                  <a:srgbClr val="565656"/>
                </a:solidFill>
              </a:rPr>
              <a:t> </a:t>
            </a:r>
            <a:r>
              <a:rPr spc="9">
                <a:solidFill>
                  <a:srgbClr val="565656"/>
                </a:solidFill>
              </a:rPr>
              <a:t>jugadores</a:t>
            </a:r>
            <a:r>
              <a:rPr spc="140">
                <a:solidFill>
                  <a:srgbClr val="565656"/>
                </a:solidFill>
              </a:rPr>
              <a:t> </a:t>
            </a:r>
            <a:r>
              <a:rPr spc="9">
                <a:solidFill>
                  <a:srgbClr val="565656"/>
                </a:solidFill>
              </a:rPr>
              <a:t>Jos</a:t>
            </a:r>
            <a:r>
              <a:rPr spc="15">
                <a:solidFill>
                  <a:srgbClr val="565656"/>
                </a:solidFill>
              </a:rPr>
              <a:t> </a:t>
            </a:r>
            <a:r>
              <a:rPr spc="9">
                <a:solidFill>
                  <a:srgbClr val="565656"/>
                </a:solidFill>
              </a:rPr>
              <a:t>arbitros</a:t>
            </a:r>
            <a:r>
              <a:rPr spc="45">
                <a:solidFill>
                  <a:srgbClr val="565656"/>
                </a:solidFill>
              </a:rPr>
              <a:t> </a:t>
            </a:r>
            <a:r>
              <a:rPr spc="55">
                <a:solidFill>
                  <a:srgbClr val="696969"/>
                </a:solidFill>
              </a:rPr>
              <a:t>o</a:t>
            </a:r>
            <a:r>
              <a:rPr spc="135">
                <a:solidFill>
                  <a:srgbClr val="696969"/>
                </a:solidFill>
              </a:rPr>
              <a:t> </a:t>
            </a:r>
            <a:r>
              <a:rPr spc="9">
                <a:solidFill>
                  <a:srgbClr val="696969"/>
                </a:solidFill>
              </a:rPr>
              <a:t>el</a:t>
            </a:r>
            <a:r>
              <a:rPr spc="180">
                <a:solidFill>
                  <a:srgbClr val="696969"/>
                </a:solidFill>
              </a:rPr>
              <a:t> </a:t>
            </a:r>
            <a:r>
              <a:rPr spc="9">
                <a:solidFill>
                  <a:srgbClr val="565656"/>
                </a:solidFill>
              </a:rPr>
              <a:t>director</a:t>
            </a:r>
            <a:r>
              <a:rPr spc="140">
                <a:solidFill>
                  <a:srgbClr val="565656"/>
                </a:solidFill>
              </a:rPr>
              <a:t> </a:t>
            </a:r>
            <a:r>
              <a:rPr spc="9">
                <a:solidFill>
                  <a:srgbClr val="565656"/>
                </a:solidFill>
              </a:rPr>
              <a:t>de</a:t>
            </a:r>
            <a:r>
              <a:rPr spc="125">
                <a:solidFill>
                  <a:srgbClr val="565656"/>
                </a:solidFill>
              </a:rPr>
              <a:t> </a:t>
            </a:r>
            <a:r>
              <a:rPr spc="9">
                <a:solidFill>
                  <a:srgbClr val="696969"/>
                </a:solidFill>
              </a:rPr>
              <a:t>cancha</a:t>
            </a:r>
            <a:r>
              <a:rPr spc="65">
                <a:solidFill>
                  <a:srgbClr val="696969"/>
                </a:solidFill>
              </a:rPr>
              <a:t> </a:t>
            </a:r>
            <a:r>
              <a:rPr spc="9">
                <a:solidFill>
                  <a:srgbClr val="565656"/>
                </a:solidFill>
              </a:rPr>
              <a:t>penalizara</a:t>
            </a:r>
            <a:r>
              <a:rPr spc="140">
                <a:solidFill>
                  <a:srgbClr val="565656"/>
                </a:solidFill>
              </a:rPr>
              <a:t> </a:t>
            </a:r>
            <a:r>
              <a:rPr spc="9">
                <a:solidFill>
                  <a:srgbClr val="696969"/>
                </a:solidFill>
              </a:rPr>
              <a:t>con</a:t>
            </a:r>
            <a:r>
              <a:rPr spc="245">
                <a:solidFill>
                  <a:srgbClr val="696969"/>
                </a:solidFill>
              </a:rPr>
              <a:t> </a:t>
            </a:r>
            <a:r>
              <a:rPr spc="9">
                <a:solidFill>
                  <a:srgbClr val="565656"/>
                </a:solidFill>
              </a:rPr>
              <a:t>una</a:t>
            </a:r>
            <a:r>
              <a:rPr spc="75">
                <a:solidFill>
                  <a:srgbClr val="565656"/>
                </a:solidFill>
              </a:rPr>
              <a:t> </a:t>
            </a:r>
            <a:r>
              <a:rPr spc="-9">
                <a:solidFill>
                  <a:srgbClr val="565656"/>
                </a:solidFill>
              </a:rPr>
              <a:t>ad</a:t>
            </a:r>
            <a:r>
              <a:rPr spc="-9">
                <a:solidFill>
                  <a:srgbClr val="808080"/>
                </a:solidFill>
              </a:rPr>
              <a:t>ver</a:t>
            </a:r>
            <a:r>
              <a:rPr spc="-9">
                <a:solidFill>
                  <a:srgbClr val="565656"/>
                </a:solidFill>
              </a:rPr>
              <a:t>tencia </a:t>
            </a:r>
            <a:r>
              <a:rPr>
                <a:solidFill>
                  <a:srgbClr val="696969"/>
                </a:solidFill>
              </a:rPr>
              <a:t>en</a:t>
            </a:r>
            <a:r>
              <a:rPr spc="225">
                <a:solidFill>
                  <a:srgbClr val="696969"/>
                </a:solidFill>
              </a:rPr>
              <a:t> </a:t>
            </a:r>
            <a:r>
              <a:t>la</a:t>
            </a:r>
            <a:r>
              <a:rPr spc="9"/>
              <a:t> </a:t>
            </a:r>
            <a:r>
              <a:rPr>
                <a:solidFill>
                  <a:srgbClr val="696969"/>
                </a:solidFill>
              </a:rPr>
              <a:t>primera</a:t>
            </a:r>
            <a:r>
              <a:rPr spc="209">
                <a:solidFill>
                  <a:srgbClr val="696969"/>
                </a:solidFill>
              </a:rPr>
              <a:t> </a:t>
            </a:r>
            <a:r>
              <a:rPr spc="60">
                <a:solidFill>
                  <a:srgbClr val="696969"/>
                </a:solidFill>
              </a:rPr>
              <a:t>ocas</a:t>
            </a:r>
            <a:r>
              <a:rPr spc="104">
                <a:solidFill>
                  <a:srgbClr val="696969"/>
                </a:solidFill>
              </a:rPr>
              <a:t> </a:t>
            </a:r>
            <a:r>
              <a:t>i</a:t>
            </a:r>
            <a:r>
              <a:rPr>
                <a:solidFill>
                  <a:srgbClr val="696969"/>
                </a:solidFill>
              </a:rPr>
              <a:t>6n,</a:t>
            </a:r>
            <a:r>
              <a:rPr spc="234">
                <a:solidFill>
                  <a:srgbClr val="696969"/>
                </a:solidFill>
              </a:rPr>
              <a:t> </a:t>
            </a:r>
            <a:r>
              <a:rPr>
                <a:solidFill>
                  <a:srgbClr val="696969"/>
                </a:solidFill>
              </a:rPr>
              <a:t>en</a:t>
            </a:r>
            <a:r>
              <a:rPr spc="370">
                <a:solidFill>
                  <a:srgbClr val="696969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una</a:t>
            </a:r>
            <a:r>
              <a:rPr spc="48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696969"/>
                </a:solidFill>
              </a:rPr>
              <a:t>segunda</a:t>
            </a:r>
            <a:r>
              <a:rPr spc="225">
                <a:solidFill>
                  <a:srgbClr val="696969"/>
                </a:solidFill>
              </a:rPr>
              <a:t> </a:t>
            </a:r>
            <a:r>
              <a:rPr>
                <a:solidFill>
                  <a:srgbClr val="696969"/>
                </a:solidFill>
              </a:rPr>
              <a:t>ocasion</a:t>
            </a:r>
            <a:r>
              <a:rPr spc="185">
                <a:solidFill>
                  <a:srgbClr val="696969"/>
                </a:solidFill>
              </a:rPr>
              <a:t> </a:t>
            </a:r>
            <a:r>
              <a:rPr>
                <a:solidFill>
                  <a:srgbClr val="696969"/>
                </a:solidFill>
              </a:rPr>
              <a:t>se</a:t>
            </a:r>
            <a:r>
              <a:rPr spc="215">
                <a:solidFill>
                  <a:srgbClr val="696969"/>
                </a:solidFill>
              </a:rPr>
              <a:t> </a:t>
            </a:r>
            <a:r>
              <a:t>l</a:t>
            </a:r>
            <a:r>
              <a:rPr>
                <a:solidFill>
                  <a:srgbClr val="696969"/>
                </a:solidFill>
              </a:rPr>
              <a:t>e</a:t>
            </a:r>
            <a:r>
              <a:rPr spc="250">
                <a:solidFill>
                  <a:srgbClr val="696969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aplicara</a:t>
            </a:r>
            <a:r>
              <a:rPr spc="229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una</a:t>
            </a:r>
            <a:r>
              <a:rPr spc="15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falta</a:t>
            </a:r>
            <a:r>
              <a:rPr spc="28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tecnica</a:t>
            </a:r>
            <a:r>
              <a:rPr spc="18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al</a:t>
            </a:r>
            <a:r>
              <a:rPr spc="29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696969"/>
                </a:solidFill>
              </a:rPr>
              <a:t>entrenador</a:t>
            </a:r>
            <a:r>
              <a:rPr>
                <a:solidFill>
                  <a:srgbClr val="979797"/>
                </a:solidFill>
              </a:rPr>
              <a:t>,</a:t>
            </a:r>
            <a:r>
              <a:rPr spc="240">
                <a:solidFill>
                  <a:srgbClr val="979797"/>
                </a:solidFill>
              </a:rPr>
              <a:t> </a:t>
            </a:r>
            <a:r>
              <a:rPr spc="-25">
                <a:solidFill>
                  <a:srgbClr val="565656"/>
                </a:solidFill>
              </a:rPr>
              <a:t>la </a:t>
            </a:r>
            <a:r>
              <a:rPr>
                <a:solidFill>
                  <a:srgbClr val="565656"/>
                </a:solidFill>
              </a:rPr>
              <a:t>falta</a:t>
            </a:r>
            <a:r>
              <a:rPr spc="250">
                <a:solidFill>
                  <a:srgbClr val="565656"/>
                </a:solidFill>
              </a:rPr>
              <a:t>  </a:t>
            </a:r>
            <a:r>
              <a:rPr>
                <a:solidFill>
                  <a:srgbClr val="565656"/>
                </a:solidFill>
              </a:rPr>
              <a:t>tecnica</a:t>
            </a:r>
            <a:r>
              <a:rPr spc="30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696969"/>
                </a:solidFill>
              </a:rPr>
              <a:t>es</a:t>
            </a:r>
            <a:r>
              <a:rPr spc="310">
                <a:solidFill>
                  <a:srgbClr val="696969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acumulativa</a:t>
            </a:r>
            <a:r>
              <a:rPr spc="35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al</a:t>
            </a:r>
            <a:r>
              <a:rPr spc="30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696969"/>
                </a:solidFill>
              </a:rPr>
              <a:t>entrenador</a:t>
            </a:r>
            <a:r>
              <a:rPr spc="375">
                <a:solidFill>
                  <a:srgbClr val="696969"/>
                </a:solidFill>
              </a:rPr>
              <a:t> </a:t>
            </a:r>
            <a:r>
              <a:rPr>
                <a:solidFill>
                  <a:srgbClr val="808080"/>
                </a:solidFill>
              </a:rPr>
              <a:t>y</a:t>
            </a:r>
            <a:r>
              <a:rPr spc="324">
                <a:solidFill>
                  <a:srgbClr val="808080"/>
                </a:solidFill>
              </a:rPr>
              <a:t> </a:t>
            </a:r>
            <a:r>
              <a:rPr>
                <a:solidFill>
                  <a:srgbClr val="696969"/>
                </a:solidFill>
              </a:rPr>
              <a:t>es</a:t>
            </a:r>
            <a:r>
              <a:rPr spc="345">
                <a:solidFill>
                  <a:srgbClr val="696969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directa,</a:t>
            </a:r>
            <a:r>
              <a:rPr spc="30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696969"/>
                </a:solidFill>
              </a:rPr>
              <a:t>si</a:t>
            </a:r>
            <a:r>
              <a:rPr spc="270">
                <a:solidFill>
                  <a:srgbClr val="696969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le</a:t>
            </a:r>
            <a:r>
              <a:rPr spc="34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aplican</a:t>
            </a:r>
            <a:r>
              <a:rPr spc="24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una</a:t>
            </a:r>
            <a:r>
              <a:rPr spc="24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696969"/>
                </a:solidFill>
              </a:rPr>
              <a:t>segunda</a:t>
            </a:r>
            <a:r>
              <a:rPr spc="324">
                <a:solidFill>
                  <a:srgbClr val="696969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falta</a:t>
            </a:r>
            <a:r>
              <a:rPr spc="310">
                <a:solidFill>
                  <a:srgbClr val="565656"/>
                </a:solidFill>
              </a:rPr>
              <a:t> </a:t>
            </a:r>
            <a:r>
              <a:rPr spc="-9">
                <a:solidFill>
                  <a:srgbClr val="565656"/>
                </a:solidFill>
              </a:rPr>
              <a:t>tecnica </a:t>
            </a:r>
            <a:r>
              <a:rPr>
                <a:solidFill>
                  <a:srgbClr val="565656"/>
                </a:solidFill>
              </a:rPr>
              <a:t>directo</a:t>
            </a:r>
            <a:r>
              <a:rPr spc="-6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al</a:t>
            </a:r>
            <a:r>
              <a:rPr spc="204">
                <a:solidFill>
                  <a:srgbClr val="565656"/>
                </a:solidFill>
              </a:rPr>
              <a:t>  </a:t>
            </a:r>
            <a:r>
              <a:rPr>
                <a:solidFill>
                  <a:srgbClr val="696969"/>
                </a:solidFill>
              </a:rPr>
              <a:t>e</a:t>
            </a:r>
            <a:r>
              <a:t>n</a:t>
            </a:r>
            <a:r>
              <a:rPr>
                <a:solidFill>
                  <a:srgbClr val="565656"/>
                </a:solidFill>
              </a:rPr>
              <a:t>tre</a:t>
            </a:r>
            <a:r>
              <a:t>nad</a:t>
            </a:r>
            <a:r>
              <a:rPr>
                <a:solidFill>
                  <a:srgbClr val="696969"/>
                </a:solidFill>
              </a:rPr>
              <a:t>or</a:t>
            </a:r>
            <a:r>
              <a:rPr spc="220">
                <a:solidFill>
                  <a:srgbClr val="696969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tiene</a:t>
            </a:r>
            <a:r>
              <a:rPr spc="25">
                <a:solidFill>
                  <a:srgbClr val="565656"/>
                </a:solidFill>
              </a:rPr>
              <a:t> </a:t>
            </a:r>
            <a:r>
              <a:rPr spc="55">
                <a:solidFill>
                  <a:srgbClr val="565656"/>
                </a:solidFill>
              </a:rPr>
              <a:t>que</a:t>
            </a:r>
            <a:r>
              <a:rPr spc="9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abandonar</a:t>
            </a:r>
            <a:r>
              <a:rPr spc="104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696969"/>
                </a:solidFill>
              </a:rPr>
              <a:t>el</a:t>
            </a:r>
            <a:r>
              <a:rPr spc="164">
                <a:solidFill>
                  <a:srgbClr val="696969"/>
                </a:solidFill>
              </a:rPr>
              <a:t> </a:t>
            </a:r>
            <a:r>
              <a:t>ju</a:t>
            </a:r>
            <a:r>
              <a:rPr>
                <a:solidFill>
                  <a:srgbClr val="696969"/>
                </a:solidFill>
              </a:rPr>
              <a:t>ego</a:t>
            </a:r>
            <a:r>
              <a:rPr spc="190">
                <a:solidFill>
                  <a:srgbClr val="696969"/>
                </a:solidFill>
              </a:rPr>
              <a:t> </a:t>
            </a:r>
            <a:r>
              <a:rPr>
                <a:solidFill>
                  <a:srgbClr val="808080"/>
                </a:solidFill>
              </a:rPr>
              <a:t>y</a:t>
            </a:r>
            <a:r>
              <a:rPr spc="-9">
                <a:solidFill>
                  <a:srgbClr val="808080"/>
                </a:solidFill>
              </a:rPr>
              <a:t> </a:t>
            </a:r>
            <a:r>
              <a:rPr>
                <a:solidFill>
                  <a:srgbClr val="696969"/>
                </a:solidFill>
              </a:rPr>
              <a:t>si</a:t>
            </a:r>
            <a:r>
              <a:rPr spc="104">
                <a:solidFill>
                  <a:srgbClr val="696969"/>
                </a:solidFill>
              </a:rPr>
              <a:t> </a:t>
            </a:r>
            <a:r>
              <a:t>l</a:t>
            </a:r>
            <a:r>
              <a:rPr>
                <a:solidFill>
                  <a:srgbClr val="696969"/>
                </a:solidFill>
              </a:rPr>
              <a:t>e</a:t>
            </a:r>
            <a:r>
              <a:rPr spc="130">
                <a:solidFill>
                  <a:srgbClr val="696969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aplica</a:t>
            </a:r>
            <a:r>
              <a:rPr spc="185">
                <a:solidFill>
                  <a:srgbClr val="565656"/>
                </a:solidFill>
              </a:rPr>
              <a:t> </a:t>
            </a:r>
            <a:r>
              <a:rPr spc="-140"/>
              <a:t>J</a:t>
            </a:r>
            <a:r>
              <a:rPr spc="-140">
                <a:solidFill>
                  <a:srgbClr val="696969"/>
                </a:solidFill>
              </a:rPr>
              <a:t>o</a:t>
            </a:r>
            <a:r>
              <a:rPr spc="70">
                <a:solidFill>
                  <a:srgbClr val="696969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que</a:t>
            </a:r>
            <a:r>
              <a:rPr spc="164">
                <a:solidFill>
                  <a:srgbClr val="565656"/>
                </a:solidFill>
              </a:rPr>
              <a:t>  </a:t>
            </a:r>
            <a:r>
              <a:rPr>
                <a:solidFill>
                  <a:srgbClr val="696969"/>
                </a:solidFill>
              </a:rPr>
              <a:t>contempla el</a:t>
            </a:r>
            <a:r>
              <a:rPr spc="204">
                <a:solidFill>
                  <a:srgbClr val="696969"/>
                </a:solidFill>
              </a:rPr>
              <a:t> </a:t>
            </a:r>
            <a:r>
              <a:rPr spc="-9">
                <a:solidFill>
                  <a:srgbClr val="565656"/>
                </a:solidFill>
              </a:rPr>
              <a:t>reglamento</a:t>
            </a:r>
            <a:r>
              <a:rPr spc="-9">
                <a:solidFill>
                  <a:srgbClr val="696969"/>
                </a:solidFill>
              </a:rPr>
              <a:t>en</a:t>
            </a:r>
            <a:r>
              <a:rPr spc="500">
                <a:solidFill>
                  <a:srgbClr val="696969"/>
                </a:solidFill>
              </a:rPr>
              <a:t> </a:t>
            </a:r>
            <a:r>
              <a:rPr>
                <a:solidFill>
                  <a:srgbClr val="696969"/>
                </a:solidFill>
              </a:rPr>
              <a:t>el</a:t>
            </a:r>
            <a:r>
              <a:rPr spc="275">
                <a:solidFill>
                  <a:srgbClr val="696969"/>
                </a:solidFill>
              </a:rPr>
              <a:t> </a:t>
            </a:r>
            <a:r>
              <a:rPr>
                <a:solidFill>
                  <a:srgbClr val="696969"/>
                </a:solidFill>
              </a:rPr>
              <a:t>c6digo</a:t>
            </a:r>
            <a:r>
              <a:rPr spc="245">
                <a:solidFill>
                  <a:srgbClr val="696969"/>
                </a:solidFill>
              </a:rPr>
              <a:t>  </a:t>
            </a:r>
            <a:r>
              <a:rPr>
                <a:solidFill>
                  <a:srgbClr val="565656"/>
                </a:solidFill>
              </a:rPr>
              <a:t>de</a:t>
            </a:r>
            <a:r>
              <a:rPr spc="28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disciplina.</a:t>
            </a:r>
            <a:r>
              <a:rPr spc="26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Si</a:t>
            </a:r>
            <a:r>
              <a:rPr spc="104">
                <a:solidFill>
                  <a:srgbClr val="565656"/>
                </a:solidFill>
              </a:rPr>
              <a:t>  </a:t>
            </a:r>
            <a:r>
              <a:t>l</a:t>
            </a:r>
            <a:r>
              <a:rPr>
                <a:solidFill>
                  <a:srgbClr val="696969"/>
                </a:solidFill>
              </a:rPr>
              <a:t>a</a:t>
            </a:r>
            <a:r>
              <a:rPr spc="340">
                <a:solidFill>
                  <a:srgbClr val="696969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falta</a:t>
            </a:r>
            <a:r>
              <a:rPr spc="28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tecnica</a:t>
            </a:r>
            <a:r>
              <a:rPr spc="254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696969"/>
                </a:solidFill>
              </a:rPr>
              <a:t>se</a:t>
            </a:r>
            <a:r>
              <a:rPr spc="430">
                <a:solidFill>
                  <a:srgbClr val="696969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le</a:t>
            </a:r>
            <a:r>
              <a:rPr spc="18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aplica</a:t>
            </a:r>
            <a:r>
              <a:rPr spc="19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al</a:t>
            </a:r>
            <a:r>
              <a:rPr spc="34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696969"/>
                </a:solidFill>
              </a:rPr>
              <a:t>asistente</a:t>
            </a:r>
            <a:r>
              <a:rPr spc="270">
                <a:solidFill>
                  <a:srgbClr val="696969"/>
                </a:solidFill>
              </a:rPr>
              <a:t> </a:t>
            </a:r>
            <a:r>
              <a:rPr>
                <a:solidFill>
                  <a:srgbClr val="696969"/>
                </a:solidFill>
              </a:rPr>
              <a:t>o</a:t>
            </a:r>
            <a:r>
              <a:rPr spc="250">
                <a:solidFill>
                  <a:srgbClr val="696969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al</a:t>
            </a:r>
            <a:r>
              <a:rPr spc="37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anotador</a:t>
            </a:r>
            <a:r>
              <a:rPr spc="30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696969"/>
                </a:solidFill>
              </a:rPr>
              <a:t>se</a:t>
            </a:r>
            <a:r>
              <a:rPr spc="334">
                <a:solidFill>
                  <a:srgbClr val="696969"/>
                </a:solidFill>
              </a:rPr>
              <a:t> </a:t>
            </a:r>
            <a:r>
              <a:rPr spc="-9">
                <a:solidFill>
                  <a:srgbClr val="696969"/>
                </a:solidFill>
              </a:rPr>
              <a:t>considera </a:t>
            </a:r>
            <a:r>
              <a:rPr>
                <a:solidFill>
                  <a:srgbClr val="565656"/>
                </a:solidFill>
              </a:rPr>
              <a:t>indirecta</a:t>
            </a:r>
            <a:r>
              <a:rPr spc="31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808080"/>
                </a:solidFill>
              </a:rPr>
              <a:t>y</a:t>
            </a:r>
            <a:r>
              <a:rPr spc="-55">
                <a:solidFill>
                  <a:srgbClr val="808080"/>
                </a:solidFill>
              </a:rPr>
              <a:t> </a:t>
            </a:r>
            <a:r>
              <a:rPr>
                <a:solidFill>
                  <a:srgbClr val="696969"/>
                </a:solidFill>
              </a:rPr>
              <a:t>es</a:t>
            </a:r>
            <a:r>
              <a:rPr spc="225">
                <a:solidFill>
                  <a:srgbClr val="696969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acumulati</a:t>
            </a:r>
            <a:r>
              <a:rPr>
                <a:solidFill>
                  <a:srgbClr val="808080"/>
                </a:solidFill>
              </a:rPr>
              <a:t>v</a:t>
            </a:r>
            <a:r>
              <a:rPr>
                <a:solidFill>
                  <a:srgbClr val="565656"/>
                </a:solidFill>
              </a:rPr>
              <a:t>a</a:t>
            </a:r>
            <a:r>
              <a:rPr spc="31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al </a:t>
            </a:r>
            <a:r>
              <a:rPr spc="-9">
                <a:solidFill>
                  <a:srgbClr val="696969"/>
                </a:solidFill>
              </a:rPr>
              <a:t>entrenador.</a:t>
            </a:r>
          </a:p>
          <a:p>
            <a:pPr>
              <a:spcBef>
                <a:spcPts val="300"/>
              </a:spcBef>
              <a:buSzPct val="100000"/>
              <a:buFont typeface="Times New Roman"/>
              <a:buChar char="•"/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711200" marR="34925" indent="-237490" algn="just">
              <a:lnSpc>
                <a:spcPct val="100899"/>
              </a:lnSpc>
              <a:buClr>
                <a:srgbClr val="161616"/>
              </a:buClr>
              <a:buSzPct val="100000"/>
              <a:buChar char="•"/>
              <a:tabLst>
                <a:tab pos="711200" algn="l"/>
              </a:tabLst>
              <a:defRPr sz="1100">
                <a:solidFill>
                  <a:srgbClr val="69696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</a:t>
            </a:r>
            <a:r>
              <a:rPr spc="395"/>
              <a:t> </a:t>
            </a:r>
            <a:r>
              <a:rPr>
                <a:solidFill>
                  <a:srgbClr val="565656"/>
                </a:solidFill>
              </a:rPr>
              <a:t>notifica</a:t>
            </a:r>
            <a:r>
              <a:rPr spc="39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que</a:t>
            </a:r>
            <a:r>
              <a:rPr spc="104">
                <a:solidFill>
                  <a:srgbClr val="565656"/>
                </a:solidFill>
              </a:rPr>
              <a:t>  </a:t>
            </a:r>
            <a:r>
              <a:t>cualquier</a:t>
            </a:r>
            <a:r>
              <a:rPr spc="310"/>
              <a:t> </a:t>
            </a:r>
            <a:r>
              <a:rPr spc="65">
                <a:solidFill>
                  <a:srgbClr val="565656"/>
                </a:solidFill>
              </a:rPr>
              <a:t>delito</a:t>
            </a:r>
            <a:r>
              <a:rPr spc="209">
                <a:solidFill>
                  <a:srgbClr val="565656"/>
                </a:solidFill>
              </a:rPr>
              <a:t> </a:t>
            </a:r>
            <a:r>
              <a:t>cometido</a:t>
            </a:r>
            <a:r>
              <a:rPr spc="245"/>
              <a:t> </a:t>
            </a:r>
            <a:r>
              <a:rPr>
                <a:solidFill>
                  <a:srgbClr val="565656"/>
                </a:solidFill>
              </a:rPr>
              <a:t>frente</a:t>
            </a:r>
            <a:r>
              <a:rPr spc="324">
                <a:solidFill>
                  <a:srgbClr val="565656"/>
                </a:solidFill>
              </a:rPr>
              <a:t> </a:t>
            </a:r>
            <a:r>
              <a:rPr spc="50">
                <a:solidFill>
                  <a:srgbClr val="565656"/>
                </a:solidFill>
              </a:rPr>
              <a:t>a</a:t>
            </a:r>
            <a:r>
              <a:rPr spc="355">
                <a:solidFill>
                  <a:srgbClr val="565656"/>
                </a:solidFill>
              </a:rPr>
              <a:t> </a:t>
            </a:r>
            <a:r>
              <a:rPr spc="55">
                <a:solidFill>
                  <a:srgbClr val="565656"/>
                </a:solidFill>
              </a:rPr>
              <a:t>un</a:t>
            </a:r>
            <a:r>
              <a:rPr spc="254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mno</a:t>
            </a:r>
            <a:r>
              <a:rPr spc="204">
                <a:solidFill>
                  <a:srgbClr val="565656"/>
                </a:solidFill>
              </a:rPr>
              <a:t> </a:t>
            </a:r>
            <a:r>
              <a:t>(a)</a:t>
            </a:r>
            <a:r>
              <a:rPr spc="204"/>
              <a:t> </a:t>
            </a:r>
            <a:r>
              <a:rPr>
                <a:solidFill>
                  <a:srgbClr val="565656"/>
                </a:solidFill>
              </a:rPr>
              <a:t>u</a:t>
            </a:r>
            <a:r>
              <a:rPr spc="280">
                <a:solidFill>
                  <a:srgbClr val="565656"/>
                </a:solidFill>
              </a:rPr>
              <a:t> </a:t>
            </a:r>
            <a:r>
              <a:t>omision</a:t>
            </a:r>
            <a:r>
              <a:rPr spc="340"/>
              <a:t> </a:t>
            </a:r>
            <a:r>
              <a:rPr spc="60"/>
              <a:t>sera</a:t>
            </a:r>
            <a:r>
              <a:rPr spc="229"/>
              <a:t> </a:t>
            </a:r>
            <a:r>
              <a:t>sometido</a:t>
            </a:r>
            <a:r>
              <a:rPr spc="260"/>
              <a:t> </a:t>
            </a:r>
            <a:r>
              <a:rPr>
                <a:solidFill>
                  <a:srgbClr val="565656"/>
                </a:solidFill>
              </a:rPr>
              <a:t>a</a:t>
            </a:r>
            <a:r>
              <a:rPr spc="110">
                <a:solidFill>
                  <a:srgbClr val="565656"/>
                </a:solidFill>
              </a:rPr>
              <a:t>  </a:t>
            </a:r>
            <a:r>
              <a:rPr spc="-25">
                <a:solidFill>
                  <a:srgbClr val="565656"/>
                </a:solidFill>
              </a:rPr>
              <a:t>las 	</a:t>
            </a:r>
            <a:r>
              <a:rPr spc="50">
                <a:solidFill>
                  <a:srgbClr val="565656"/>
                </a:solidFill>
              </a:rPr>
              <a:t>autoridades</a:t>
            </a:r>
            <a:r>
              <a:rPr spc="164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pertinentes</a:t>
            </a:r>
            <a:r>
              <a:rPr spc="334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al</a:t>
            </a:r>
            <a:r>
              <a:rPr spc="31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amparo</a:t>
            </a:r>
            <a:r>
              <a:rPr spc="28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de</a:t>
            </a:r>
            <a:r>
              <a:rPr spc="34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la</a:t>
            </a:r>
            <a:r>
              <a:rPr spc="324">
                <a:solidFill>
                  <a:srgbClr val="565656"/>
                </a:solidFill>
              </a:rPr>
              <a:t> </a:t>
            </a:r>
            <a:r>
              <a:rPr spc="50"/>
              <a:t>Ley</a:t>
            </a:r>
            <a:r>
              <a:rPr spc="295"/>
              <a:t> </a:t>
            </a:r>
            <a:r>
              <a:rPr spc="50"/>
              <a:t>246</a:t>
            </a:r>
            <a:r>
              <a:rPr spc="275"/>
              <a:t> </a:t>
            </a:r>
            <a:r>
              <a:rPr>
                <a:solidFill>
                  <a:srgbClr val="565656"/>
                </a:solidFill>
              </a:rPr>
              <a:t>de!</a:t>
            </a:r>
            <a:r>
              <a:rPr spc="285">
                <a:solidFill>
                  <a:srgbClr val="565656"/>
                </a:solidFill>
              </a:rPr>
              <a:t> </a:t>
            </a:r>
            <a:r>
              <a:rPr spc="50"/>
              <a:t>20</a:t>
            </a:r>
            <a:r>
              <a:rPr spc="310"/>
              <a:t> </a:t>
            </a:r>
            <a:r>
              <a:rPr>
                <a:solidFill>
                  <a:srgbClr val="565656"/>
                </a:solidFill>
              </a:rPr>
              <a:t>I</a:t>
            </a:r>
            <a:r>
              <a:rPr spc="25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363636"/>
                </a:solidFill>
              </a:rPr>
              <a:t>I</a:t>
            </a:r>
            <a:r>
              <a:rPr>
                <a:solidFill>
                  <a:srgbClr val="808080"/>
                </a:solidFill>
              </a:rPr>
              <a:t>,</a:t>
            </a:r>
            <a:r>
              <a:rPr spc="295">
                <a:solidFill>
                  <a:srgbClr val="808080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Hamada:</a:t>
            </a:r>
            <a:r>
              <a:rPr spc="280">
                <a:solidFill>
                  <a:srgbClr val="565656"/>
                </a:solidFill>
              </a:rPr>
              <a:t> </a:t>
            </a:r>
            <a:r>
              <a:t>Ley</a:t>
            </a:r>
            <a:r>
              <a:rPr spc="240"/>
              <a:t> </a:t>
            </a:r>
            <a:r>
              <a:rPr spc="55"/>
              <a:t>para</a:t>
            </a:r>
            <a:r>
              <a:rPr spc="290"/>
              <a:t> </a:t>
            </a:r>
            <a:r>
              <a:rPr>
                <a:solidFill>
                  <a:srgbClr val="363636"/>
                </a:solidFill>
              </a:rPr>
              <a:t>la</a:t>
            </a:r>
            <a:r>
              <a:rPr spc="240">
                <a:solidFill>
                  <a:srgbClr val="363636"/>
                </a:solidFill>
              </a:rPr>
              <a:t> </a:t>
            </a:r>
            <a:r>
              <a:rPr spc="-9"/>
              <a:t>seguridad, 	</a:t>
            </a:r>
            <a:r>
              <a:t>bienestar</a:t>
            </a:r>
            <a:r>
              <a:rPr spc="290"/>
              <a:t> </a:t>
            </a:r>
            <a:r>
              <a:rPr>
                <a:solidFill>
                  <a:srgbClr val="808080"/>
                </a:solidFill>
              </a:rPr>
              <a:t>y</a:t>
            </a:r>
            <a:r>
              <a:rPr spc="-65">
                <a:solidFill>
                  <a:srgbClr val="808080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proteccion</a:t>
            </a:r>
            <a:r>
              <a:rPr spc="19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de</a:t>
            </a:r>
            <a:r>
              <a:rPr spc="70">
                <a:solidFill>
                  <a:srgbClr val="565656"/>
                </a:solidFill>
              </a:rPr>
              <a:t> </a:t>
            </a:r>
            <a:r>
              <a:rPr spc="-9">
                <a:solidFill>
                  <a:srgbClr val="565656"/>
                </a:solidFill>
              </a:rPr>
              <a:t>menores.</a:t>
            </a:r>
          </a:p>
          <a:p>
            <a:pPr>
              <a:spcBef>
                <a:spcPts val="100"/>
              </a:spcBef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R="36830" indent="718184" algn="just">
              <a:lnSpc>
                <a:spcPts val="1300"/>
              </a:lnSpc>
              <a:defRPr sz="1100">
                <a:solidFill>
                  <a:srgbClr val="69696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Este</a:t>
            </a:r>
            <a:r>
              <a:rPr spc="270"/>
              <a:t> </a:t>
            </a:r>
            <a:r>
              <a:rPr>
                <a:solidFill>
                  <a:srgbClr val="565656"/>
                </a:solidFill>
              </a:rPr>
              <a:t>Reglamento</a:t>
            </a:r>
            <a:r>
              <a:rPr spc="324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aplica</a:t>
            </a:r>
            <a:r>
              <a:rPr spc="41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de</a:t>
            </a:r>
            <a:r>
              <a:rPr spc="45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igual</a:t>
            </a:r>
            <a:r>
              <a:rPr spc="31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manera</a:t>
            </a:r>
            <a:r>
              <a:rPr spc="31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a</a:t>
            </a:r>
            <a:r>
              <a:rPr spc="42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padres,</a:t>
            </a:r>
            <a:r>
              <a:rPr spc="329">
                <a:solidFill>
                  <a:srgbClr val="565656"/>
                </a:solidFill>
              </a:rPr>
              <a:t> </a:t>
            </a:r>
            <a:r>
              <a:t>encargados,</a:t>
            </a:r>
            <a:r>
              <a:rPr spc="409"/>
              <a:t> </a:t>
            </a:r>
            <a:r>
              <a:t>espectadores</a:t>
            </a:r>
            <a:r>
              <a:rPr spc="455"/>
              <a:t> </a:t>
            </a:r>
            <a:r>
              <a:rPr>
                <a:solidFill>
                  <a:srgbClr val="808080"/>
                </a:solidFill>
              </a:rPr>
              <a:t>y</a:t>
            </a:r>
            <a:r>
              <a:rPr>
                <a:solidFill>
                  <a:srgbClr val="B8B8B8"/>
                </a:solidFill>
              </a:rPr>
              <a:t>/</a:t>
            </a:r>
            <a:r>
              <a:t>o</a:t>
            </a:r>
            <a:r>
              <a:rPr spc="380"/>
              <a:t> </a:t>
            </a:r>
            <a:r>
              <a:t>cualquier</a:t>
            </a:r>
            <a:r>
              <a:rPr spc="324"/>
              <a:t> </a:t>
            </a:r>
            <a:r>
              <a:rPr spc="30"/>
              <a:t>otra </a:t>
            </a:r>
            <a:r>
              <a:rPr>
                <a:solidFill>
                  <a:srgbClr val="565656"/>
                </a:solidFill>
              </a:rPr>
              <a:t>persona</a:t>
            </a:r>
            <a:r>
              <a:rPr spc="1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que</a:t>
            </a:r>
            <a:r>
              <a:rPr spc="7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asista</a:t>
            </a:r>
            <a:r>
              <a:rPr spc="6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a</a:t>
            </a:r>
            <a:r>
              <a:rPr spc="5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juegos</a:t>
            </a:r>
            <a:r>
              <a:rPr>
                <a:solidFill>
                  <a:srgbClr val="808080"/>
                </a:solidFill>
              </a:rPr>
              <a:t>,</a:t>
            </a:r>
            <a:r>
              <a:rPr spc="225">
                <a:solidFill>
                  <a:srgbClr val="808080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practica,</a:t>
            </a:r>
            <a:r>
              <a:rPr spc="125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reunion</a:t>
            </a:r>
            <a:r>
              <a:rPr spc="204">
                <a:solidFill>
                  <a:srgbClr val="565656"/>
                </a:solidFill>
              </a:rPr>
              <a:t> </a:t>
            </a:r>
            <a:r>
              <a:t>o</a:t>
            </a:r>
            <a:r>
              <a:rPr spc="35"/>
              <a:t> </a:t>
            </a:r>
            <a:r>
              <a:t>cualquier</a:t>
            </a:r>
            <a:r>
              <a:rPr spc="164"/>
              <a:t> </a:t>
            </a:r>
            <a:r>
              <a:t>otra</a:t>
            </a:r>
            <a:r>
              <a:rPr spc="65"/>
              <a:t> </a:t>
            </a:r>
            <a:r>
              <a:rPr>
                <a:solidFill>
                  <a:srgbClr val="565656"/>
                </a:solidFill>
              </a:rPr>
              <a:t>actividad</a:t>
            </a:r>
            <a:r>
              <a:rPr spc="24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de</a:t>
            </a:r>
            <a:r>
              <a:rPr spc="55">
                <a:solidFill>
                  <a:srgbClr val="565656"/>
                </a:solidFill>
              </a:rPr>
              <a:t> </a:t>
            </a:r>
            <a:r>
              <a:t>caracter</a:t>
            </a:r>
            <a:r>
              <a:rPr spc="104"/>
              <a:t> </a:t>
            </a:r>
            <a:r>
              <a:rPr spc="-9">
                <a:solidFill>
                  <a:srgbClr val="565656"/>
                </a:solidFill>
              </a:rPr>
              <a:t>deportivo.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5619" y="0"/>
            <a:ext cx="7555197" cy="10069615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object 3"/>
          <p:cNvSpPr txBox="1"/>
          <p:nvPr/>
        </p:nvSpPr>
        <p:spPr>
          <a:xfrm>
            <a:off x="144145" y="253020"/>
            <a:ext cx="7464426" cy="718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327025">
              <a:spcBef>
                <a:spcPts val="100"/>
              </a:spcBef>
              <a:defRPr sz="1100">
                <a:solidFill>
                  <a:srgbClr val="4A4A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X.</a:t>
            </a:r>
            <a:r>
              <a:rPr spc="375"/>
              <a:t> </a:t>
            </a:r>
            <a:r>
              <a:rPr spc="-9" u="sng">
                <a:uFill>
                  <a:solidFill>
                    <a:srgbClr val="474747"/>
                  </a:solidFill>
                </a:uFill>
              </a:rPr>
              <a:t>PROTESTAS</a:t>
            </a:r>
          </a:p>
          <a:p>
            <a:pPr>
              <a:spcBef>
                <a:spcPts val="200"/>
              </a:spcBef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R="95885" indent="89535" algn="just">
              <a:lnSpc>
                <a:spcPct val="102400"/>
              </a:lnSpc>
              <a:defRPr sz="1100">
                <a:solidFill>
                  <a:srgbClr val="4A4A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Toda</a:t>
            </a:r>
            <a:r>
              <a:rPr spc="220"/>
              <a:t> </a:t>
            </a:r>
            <a:r>
              <a:t>protesta</a:t>
            </a:r>
            <a:r>
              <a:rPr spc="215"/>
              <a:t> </a:t>
            </a:r>
            <a:r>
              <a:t>de</a:t>
            </a:r>
            <a:r>
              <a:rPr spc="324"/>
              <a:t> </a:t>
            </a:r>
            <a:r>
              <a:t>regla</a:t>
            </a:r>
            <a:r>
              <a:rPr spc="430"/>
              <a:t> </a:t>
            </a:r>
            <a:r>
              <a:t>sera</a:t>
            </a:r>
            <a:r>
              <a:rPr spc="380"/>
              <a:t> </a:t>
            </a:r>
            <a:r>
              <a:t>evaluada</a:t>
            </a:r>
            <a:r>
              <a:rPr spc="275"/>
              <a:t> </a:t>
            </a:r>
            <a:r>
              <a:t>por</a:t>
            </a:r>
            <a:r>
              <a:rPr spc="444"/>
              <a:t> </a:t>
            </a:r>
            <a:r>
              <a:t>el</a:t>
            </a:r>
            <a:r>
              <a:rPr spc="459"/>
              <a:t> </a:t>
            </a:r>
            <a:r>
              <a:t>director</a:t>
            </a:r>
            <a:r>
              <a:rPr spc="469"/>
              <a:t> </a:t>
            </a:r>
            <a:r>
              <a:t>de</a:t>
            </a:r>
            <a:r>
              <a:rPr spc="114"/>
              <a:t>  </a:t>
            </a:r>
            <a:r>
              <a:t>mesa</a:t>
            </a:r>
            <a:r>
              <a:rPr spc="245"/>
              <a:t> </a:t>
            </a:r>
            <a:r>
              <a:t>y</a:t>
            </a:r>
            <a:r>
              <a:rPr spc="305"/>
              <a:t> </a:t>
            </a:r>
            <a:r>
              <a:t>el</a:t>
            </a:r>
            <a:r>
              <a:rPr spc="419"/>
              <a:t> </a:t>
            </a:r>
            <a:r>
              <a:t>arbitro</a:t>
            </a:r>
            <a:r>
              <a:rPr spc="400"/>
              <a:t> </a:t>
            </a:r>
            <a:r>
              <a:t>principal</a:t>
            </a:r>
            <a:r>
              <a:rPr spc="324"/>
              <a:t> </a:t>
            </a:r>
            <a:r>
              <a:t>de!</a:t>
            </a:r>
            <a:r>
              <a:rPr spc="400"/>
              <a:t> </a:t>
            </a:r>
            <a:r>
              <a:t>partido</a:t>
            </a:r>
            <a:r>
              <a:rPr spc="324"/>
              <a:t> </a:t>
            </a:r>
            <a:r>
              <a:t>al</a:t>
            </a:r>
            <a:r>
              <a:rPr spc="345"/>
              <a:t> </a:t>
            </a:r>
            <a:r>
              <a:t>momento</a:t>
            </a:r>
            <a:r>
              <a:rPr spc="409"/>
              <a:t> </a:t>
            </a:r>
            <a:r>
              <a:rPr spc="-25"/>
              <a:t>de </a:t>
            </a:r>
            <a:r>
              <a:t>presentarse</a:t>
            </a:r>
            <a:r>
              <a:rPr spc="164"/>
              <a:t> </a:t>
            </a:r>
            <a:r>
              <a:t>la</a:t>
            </a:r>
            <a:r>
              <a:rPr spc="-19"/>
              <a:t> </a:t>
            </a:r>
            <a:r>
              <a:t>jugada.</a:t>
            </a:r>
            <a:r>
              <a:rPr spc="215"/>
              <a:t> </a:t>
            </a:r>
            <a:r>
              <a:rPr spc="65"/>
              <a:t>La</a:t>
            </a:r>
            <a:r>
              <a:rPr spc="-30"/>
              <a:t> </a:t>
            </a:r>
            <a:r>
              <a:rPr spc="-9"/>
              <a:t>decisi6n</a:t>
            </a:r>
            <a:r>
              <a:rPr spc="300"/>
              <a:t> </a:t>
            </a:r>
            <a:r>
              <a:t>basada</a:t>
            </a:r>
            <a:r>
              <a:rPr spc="-140"/>
              <a:t> </a:t>
            </a:r>
            <a:r>
              <a:t>en</a:t>
            </a:r>
            <a:r>
              <a:rPr spc="60"/>
              <a:t> </a:t>
            </a:r>
            <a:r>
              <a:t>el</a:t>
            </a:r>
            <a:r>
              <a:rPr spc="60"/>
              <a:t> </a:t>
            </a:r>
            <a:r>
              <a:t>reglamento</a:t>
            </a:r>
            <a:r>
              <a:rPr spc="254"/>
              <a:t> </a:t>
            </a:r>
            <a:r>
              <a:t>sera </a:t>
            </a:r>
            <a:r>
              <a:rPr spc="-9"/>
              <a:t>final</a:t>
            </a:r>
            <a:r>
              <a:rPr spc="200"/>
              <a:t> </a:t>
            </a:r>
            <a:r>
              <a:t>e</a:t>
            </a:r>
            <a:r>
              <a:rPr spc="15"/>
              <a:t> </a:t>
            </a:r>
            <a:r>
              <a:rPr spc="-9"/>
              <a:t>in</a:t>
            </a:r>
            <a:r>
              <a:rPr baseline="-14813" spc="-15">
                <a:latin typeface="Arial"/>
                <a:ea typeface="Arial"/>
                <a:cs typeface="Arial"/>
                <a:sym typeface="Arial"/>
              </a:rPr>
              <a:t>ap</a:t>
            </a:r>
            <a:r>
              <a:rPr spc="-9"/>
              <a:t>elable.</a:t>
            </a:r>
          </a:p>
          <a:p>
            <a:pPr marR="68580" indent="94614" algn="just">
              <a:lnSpc>
                <a:spcPts val="1400"/>
              </a:lnSpc>
              <a:defRPr sz="1100">
                <a:solidFill>
                  <a:srgbClr val="505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</a:t>
            </a:r>
            <a:r>
              <a:rPr spc="250"/>
              <a:t> </a:t>
            </a:r>
            <a:r>
              <a:t>la</a:t>
            </a:r>
            <a:r>
              <a:rPr spc="319"/>
              <a:t> </a:t>
            </a:r>
            <a:r>
              <a:t>protesta</a:t>
            </a:r>
            <a:r>
              <a:rPr spc="209"/>
              <a:t> </a:t>
            </a:r>
            <a:r>
              <a:t>no</a:t>
            </a:r>
            <a:r>
              <a:rPr spc="285"/>
              <a:t> </a:t>
            </a:r>
            <a:r>
              <a:t>es</a:t>
            </a:r>
            <a:r>
              <a:rPr spc="225"/>
              <a:t> </a:t>
            </a:r>
            <a:r>
              <a:t>susceptible</a:t>
            </a:r>
            <a:r>
              <a:rPr spc="135"/>
              <a:t> </a:t>
            </a:r>
            <a:r>
              <a:rPr spc="50"/>
              <a:t>de</a:t>
            </a:r>
            <a:r>
              <a:rPr spc="275"/>
              <a:t> </a:t>
            </a:r>
            <a:r>
              <a:t>resolverse</a:t>
            </a:r>
            <a:r>
              <a:rPr spc="200"/>
              <a:t> </a:t>
            </a:r>
            <a:r>
              <a:t>de</a:t>
            </a:r>
            <a:r>
              <a:rPr spc="135"/>
              <a:t> </a:t>
            </a:r>
            <a:r>
              <a:t>inmediato</a:t>
            </a:r>
            <a:r>
              <a:rPr spc="140"/>
              <a:t> </a:t>
            </a:r>
            <a:r>
              <a:rPr spc="60"/>
              <a:t>y</a:t>
            </a:r>
            <a:r>
              <a:rPr spc="140"/>
              <a:t> </a:t>
            </a:r>
            <a:r>
              <a:t>se</a:t>
            </a:r>
            <a:r>
              <a:rPr spc="190"/>
              <a:t> </a:t>
            </a:r>
            <a:r>
              <a:t>fundamenta</a:t>
            </a:r>
            <a:r>
              <a:rPr spc="130"/>
              <a:t> </a:t>
            </a:r>
            <a:r>
              <a:t>en</a:t>
            </a:r>
            <a:r>
              <a:rPr spc="195"/>
              <a:t> </a:t>
            </a:r>
            <a:r>
              <a:t>el</a:t>
            </a:r>
            <a:r>
              <a:rPr spc="175"/>
              <a:t> </a:t>
            </a:r>
            <a:r>
              <a:t>reglamento</a:t>
            </a:r>
            <a:r>
              <a:rPr spc="290"/>
              <a:t> </a:t>
            </a:r>
            <a:r>
              <a:t>de</a:t>
            </a:r>
            <a:r>
              <a:rPr spc="250"/>
              <a:t> </a:t>
            </a:r>
            <a:r>
              <a:t>Little</a:t>
            </a:r>
            <a:r>
              <a:rPr spc="200"/>
              <a:t> </a:t>
            </a:r>
            <a:r>
              <a:t>Lads</a:t>
            </a:r>
            <a:r>
              <a:rPr spc="290"/>
              <a:t> </a:t>
            </a:r>
            <a:r>
              <a:t>ode</a:t>
            </a:r>
            <a:r>
              <a:rPr spc="340"/>
              <a:t> </a:t>
            </a:r>
            <a:r>
              <a:rPr spc="-25"/>
              <a:t>la </a:t>
            </a:r>
            <a:r>
              <a:t>National</a:t>
            </a:r>
            <a:r>
              <a:rPr spc="140"/>
              <a:t> </a:t>
            </a:r>
            <a:r>
              <a:t>Federation</a:t>
            </a:r>
            <a:r>
              <a:rPr spc="175"/>
              <a:t> </a:t>
            </a:r>
            <a:r>
              <a:t>of</a:t>
            </a:r>
            <a:r>
              <a:rPr spc="-45"/>
              <a:t> </a:t>
            </a:r>
            <a:r>
              <a:t>State</a:t>
            </a:r>
            <a:r>
              <a:rPr spc="35"/>
              <a:t> </a:t>
            </a:r>
            <a:r>
              <a:t>High</a:t>
            </a:r>
            <a:r>
              <a:rPr spc="125"/>
              <a:t> </a:t>
            </a:r>
            <a:r>
              <a:t>School</a:t>
            </a:r>
            <a:r>
              <a:rPr spc="35"/>
              <a:t> </a:t>
            </a:r>
            <a:r>
              <a:t>Associations,</a:t>
            </a:r>
            <a:r>
              <a:rPr spc="419"/>
              <a:t> </a:t>
            </a:r>
            <a:r>
              <a:t>deberan</a:t>
            </a:r>
            <a:r>
              <a:rPr spc="50"/>
              <a:t> </a:t>
            </a:r>
            <a:r>
              <a:t>seguir</a:t>
            </a:r>
            <a:r>
              <a:rPr spc="155"/>
              <a:t> </a:t>
            </a:r>
            <a:r>
              <a:t>el</a:t>
            </a:r>
            <a:r>
              <a:rPr spc="-45"/>
              <a:t> </a:t>
            </a:r>
            <a:r>
              <a:t>siguiente</a:t>
            </a:r>
            <a:r>
              <a:rPr spc="185"/>
              <a:t> </a:t>
            </a:r>
            <a:r>
              <a:rPr spc="-9"/>
              <a:t>procedimiento:</a:t>
            </a:r>
          </a:p>
          <a:p>
            <a:pPr>
              <a:spcBef>
                <a:spcPts val="100"/>
              </a:spcBef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540384" marR="79375" indent="-204470">
              <a:lnSpc>
                <a:spcPct val="102298"/>
              </a:lnSpc>
              <a:buSzPct val="100000"/>
              <a:buAutoNum type="alphaLcPeriod" startAt="1"/>
              <a:tabLst>
                <a:tab pos="546100" algn="l"/>
              </a:tabLst>
              <a:defRPr sz="1100">
                <a:solidFill>
                  <a:srgbClr val="4E4E4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Debera</a:t>
            </a:r>
            <a:r>
              <a:rPr spc="50"/>
              <a:t> </a:t>
            </a:r>
            <a:r>
              <a:t>radicarse</a:t>
            </a:r>
            <a:r>
              <a:rPr spc="79"/>
              <a:t> </a:t>
            </a:r>
            <a:r>
              <a:t>en</a:t>
            </a:r>
            <a:r>
              <a:rPr spc="45"/>
              <a:t> </a:t>
            </a:r>
            <a:r>
              <a:t>primera</a:t>
            </a:r>
            <a:r>
              <a:rPr spc="19"/>
              <a:t> </a:t>
            </a:r>
            <a:r>
              <a:t>instancia</a:t>
            </a:r>
            <a:r>
              <a:rPr spc="180"/>
              <a:t> </a:t>
            </a:r>
            <a:r>
              <a:t>en</a:t>
            </a:r>
            <a:r>
              <a:rPr spc="95"/>
              <a:t> </a:t>
            </a:r>
            <a:r>
              <a:t>la</a:t>
            </a:r>
            <a:r>
              <a:rPr spc="90"/>
              <a:t> </a:t>
            </a:r>
            <a:r>
              <a:t>hoja</a:t>
            </a:r>
            <a:r>
              <a:rPr spc="65"/>
              <a:t> </a:t>
            </a:r>
            <a:r>
              <a:t>oficial</a:t>
            </a:r>
            <a:r>
              <a:rPr spc="120"/>
              <a:t> </a:t>
            </a:r>
            <a:r>
              <a:rPr spc="-9"/>
              <a:t>de!</a:t>
            </a:r>
            <a:r>
              <a:rPr spc="195"/>
              <a:t> </a:t>
            </a:r>
            <a:r>
              <a:t>juego,</a:t>
            </a:r>
            <a:r>
              <a:rPr spc="125"/>
              <a:t> </a:t>
            </a:r>
            <a:r>
              <a:t>el</a:t>
            </a:r>
            <a:r>
              <a:rPr spc="75"/>
              <a:t> </a:t>
            </a:r>
            <a:r>
              <a:t>entrenador</a:t>
            </a:r>
            <a:r>
              <a:rPr spc="270"/>
              <a:t> </a:t>
            </a:r>
            <a:r>
              <a:t>debe</a:t>
            </a:r>
            <a:r>
              <a:rPr spc="130"/>
              <a:t> </a:t>
            </a:r>
            <a:r>
              <a:t>dirigirse</a:t>
            </a:r>
            <a:r>
              <a:rPr spc="65"/>
              <a:t> </a:t>
            </a:r>
            <a:r>
              <a:rPr spc="70"/>
              <a:t>a</a:t>
            </a:r>
            <a:r>
              <a:rPr spc="75"/>
              <a:t> </a:t>
            </a:r>
            <a:r>
              <a:rPr spc="60"/>
              <a:t>la</a:t>
            </a:r>
            <a:r>
              <a:rPr spc="65"/>
              <a:t> </a:t>
            </a:r>
            <a:r>
              <a:t>mesa</a:t>
            </a:r>
            <a:r>
              <a:rPr spc="130"/>
              <a:t>  </a:t>
            </a:r>
            <a:r>
              <a:t>de</a:t>
            </a:r>
            <a:r>
              <a:rPr spc="190"/>
              <a:t> </a:t>
            </a:r>
            <a:r>
              <a:rPr spc="-25"/>
              <a:t>los 	</a:t>
            </a:r>
            <a:r>
              <a:t>oficiales</a:t>
            </a:r>
            <a:r>
              <a:rPr spc="260"/>
              <a:t> </a:t>
            </a:r>
            <a:r>
              <a:t>en</a:t>
            </a:r>
            <a:r>
              <a:rPr spc="95"/>
              <a:t> </a:t>
            </a:r>
            <a:r>
              <a:t>el</a:t>
            </a:r>
            <a:r>
              <a:rPr spc="60"/>
              <a:t> </a:t>
            </a:r>
            <a:r>
              <a:t>momento</a:t>
            </a:r>
            <a:r>
              <a:rPr spc="300"/>
              <a:t> </a:t>
            </a:r>
            <a:r>
              <a:t>de</a:t>
            </a:r>
            <a:r>
              <a:rPr spc="-25"/>
              <a:t> </a:t>
            </a:r>
            <a:r>
              <a:t>la</a:t>
            </a:r>
            <a:r>
              <a:rPr spc="55"/>
              <a:t> </a:t>
            </a:r>
            <a:r>
              <a:t>jugada</a:t>
            </a:r>
            <a:r>
              <a:rPr spc="90"/>
              <a:t> </a:t>
            </a:r>
            <a:r>
              <a:t>o</a:t>
            </a:r>
            <a:r>
              <a:rPr spc="39"/>
              <a:t> </a:t>
            </a:r>
            <a:r>
              <a:t>en</a:t>
            </a:r>
            <a:r>
              <a:rPr spc="90"/>
              <a:t> </a:t>
            </a:r>
            <a:r>
              <a:t>la</a:t>
            </a:r>
            <a:r>
              <a:rPr spc="140"/>
              <a:t> </a:t>
            </a:r>
            <a:r>
              <a:t>pr6xima</a:t>
            </a:r>
            <a:r>
              <a:rPr spc="270"/>
              <a:t> </a:t>
            </a:r>
            <a:r>
              <a:t>bola</a:t>
            </a:r>
            <a:r>
              <a:rPr spc="180"/>
              <a:t> </a:t>
            </a:r>
            <a:r>
              <a:t>muerta</a:t>
            </a:r>
            <a:r>
              <a:rPr spc="180"/>
              <a:t> </a:t>
            </a:r>
            <a:r>
              <a:t>para</a:t>
            </a:r>
            <a:r>
              <a:rPr spc="9"/>
              <a:t> </a:t>
            </a:r>
            <a:r>
              <a:t>notificar</a:t>
            </a:r>
            <a:r>
              <a:rPr spc="329"/>
              <a:t> </a:t>
            </a:r>
            <a:r>
              <a:t>su</a:t>
            </a:r>
            <a:r>
              <a:rPr spc="104"/>
              <a:t> </a:t>
            </a:r>
            <a:r>
              <a:t>protesta</a:t>
            </a:r>
            <a:r>
              <a:rPr spc="450"/>
              <a:t> </a:t>
            </a:r>
            <a:r>
              <a:t>oficial</a:t>
            </a:r>
            <a:r>
              <a:rPr spc="295"/>
              <a:t> </a:t>
            </a:r>
            <a:r>
              <a:t>del</a:t>
            </a:r>
            <a:r>
              <a:rPr spc="-100"/>
              <a:t> </a:t>
            </a:r>
            <a:r>
              <a:rPr spc="-9"/>
              <a:t>juego.</a:t>
            </a:r>
          </a:p>
          <a:p>
            <a:pPr marL="550544" marR="89535" indent="-216534">
              <a:lnSpc>
                <a:spcPts val="1400"/>
              </a:lnSpc>
              <a:buSzPct val="100000"/>
              <a:buAutoNum type="alphaLcPeriod" startAt="1"/>
              <a:tabLst>
                <a:tab pos="546100" algn="l"/>
              </a:tabLst>
              <a:defRPr sz="1100">
                <a:solidFill>
                  <a:srgbClr val="4A4A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Una</a:t>
            </a:r>
            <a:r>
              <a:rPr spc="120"/>
              <a:t> </a:t>
            </a:r>
            <a:r>
              <a:t>vez</a:t>
            </a:r>
            <a:r>
              <a:rPr spc="190"/>
              <a:t> </a:t>
            </a:r>
            <a:r>
              <a:t>notificada</a:t>
            </a:r>
            <a:r>
              <a:rPr spc="135"/>
              <a:t> </a:t>
            </a:r>
            <a:r>
              <a:t>y</a:t>
            </a:r>
            <a:r>
              <a:rPr spc="104"/>
              <a:t> </a:t>
            </a:r>
            <a:r>
              <a:t>registrada</a:t>
            </a:r>
            <a:r>
              <a:rPr spc="200"/>
              <a:t> </a:t>
            </a:r>
            <a:r>
              <a:t>en</a:t>
            </a:r>
            <a:r>
              <a:rPr spc="150"/>
              <a:t> </a:t>
            </a:r>
            <a:r>
              <a:t>la</a:t>
            </a:r>
            <a:r>
              <a:rPr spc="39"/>
              <a:t> </a:t>
            </a:r>
            <a:r>
              <a:t>hoja</a:t>
            </a:r>
            <a:r>
              <a:rPr spc="180"/>
              <a:t> </a:t>
            </a:r>
            <a:r>
              <a:t>oficial</a:t>
            </a:r>
            <a:r>
              <a:rPr spc="175"/>
              <a:t> </a:t>
            </a:r>
            <a:r>
              <a:t>de!</a:t>
            </a:r>
            <a:r>
              <a:rPr spc="100"/>
              <a:t> </a:t>
            </a:r>
            <a:r>
              <a:t>juego,</a:t>
            </a:r>
            <a:r>
              <a:rPr spc="204"/>
              <a:t> </a:t>
            </a:r>
            <a:r>
              <a:t>el</a:t>
            </a:r>
            <a:r>
              <a:rPr spc="185"/>
              <a:t> </a:t>
            </a:r>
            <a:r>
              <a:t>oficial</a:t>
            </a:r>
            <a:r>
              <a:rPr spc="245"/>
              <a:t> </a:t>
            </a:r>
            <a:r>
              <a:t>de</a:t>
            </a:r>
            <a:r>
              <a:rPr spc="220"/>
              <a:t> </a:t>
            </a:r>
            <a:r>
              <a:t>mesa</a:t>
            </a:r>
            <a:r>
              <a:rPr spc="155"/>
              <a:t> </a:t>
            </a:r>
            <a:r>
              <a:t>procedera</a:t>
            </a:r>
            <a:r>
              <a:rPr spc="104"/>
              <a:t> </a:t>
            </a:r>
            <a:r>
              <a:t>a</a:t>
            </a:r>
            <a:r>
              <a:rPr spc="110"/>
              <a:t> </a:t>
            </a:r>
            <a:r>
              <a:t>cambia</a:t>
            </a:r>
            <a:r>
              <a:rPr spc="229"/>
              <a:t> </a:t>
            </a:r>
            <a:r>
              <a:t>r</a:t>
            </a:r>
            <a:r>
              <a:rPr spc="204"/>
              <a:t> </a:t>
            </a:r>
            <a:r>
              <a:t>el</a:t>
            </a:r>
            <a:r>
              <a:rPr spc="159"/>
              <a:t>  </a:t>
            </a:r>
            <a:r>
              <a:rPr spc="-9"/>
              <a:t>color 	</a:t>
            </a:r>
            <a:r>
              <a:t>del</a:t>
            </a:r>
            <a:r>
              <a:rPr spc="360"/>
              <a:t> </a:t>
            </a:r>
            <a:r>
              <a:t>boli</a:t>
            </a:r>
            <a:r>
              <a:rPr baseline="-14813">
                <a:latin typeface="Arial"/>
                <a:ea typeface="Arial"/>
                <a:cs typeface="Arial"/>
                <a:sym typeface="Arial"/>
              </a:rPr>
              <a:t>gr</a:t>
            </a:r>
            <a:r>
              <a:t>afo,</a:t>
            </a:r>
            <a:r>
              <a:rPr spc="104"/>
              <a:t>  </a:t>
            </a:r>
            <a:r>
              <a:t>anotar</a:t>
            </a:r>
            <a:r>
              <a:rPr spc="360"/>
              <a:t> </a:t>
            </a:r>
            <a:r>
              <a:t>el</a:t>
            </a:r>
            <a:r>
              <a:rPr spc="220"/>
              <a:t> </a:t>
            </a:r>
            <a:r>
              <a:t>tiempo</a:t>
            </a:r>
            <a:r>
              <a:rPr spc="114"/>
              <a:t>  </a:t>
            </a:r>
            <a:r>
              <a:t>de</a:t>
            </a:r>
            <a:r>
              <a:rPr spc="209"/>
              <a:t> </a:t>
            </a:r>
            <a:r>
              <a:t>juego,</a:t>
            </a:r>
            <a:r>
              <a:rPr spc="490"/>
              <a:t> </a:t>
            </a:r>
            <a:r>
              <a:t>el</a:t>
            </a:r>
            <a:r>
              <a:rPr spc="229"/>
              <a:t> </a:t>
            </a:r>
            <a:r>
              <a:t>marcador,</a:t>
            </a:r>
            <a:r>
              <a:rPr spc="365"/>
              <a:t> </a:t>
            </a:r>
            <a:r>
              <a:t>posesi6n</a:t>
            </a:r>
            <a:r>
              <a:rPr spc="135"/>
              <a:t>  </a:t>
            </a:r>
            <a:r>
              <a:rPr spc="-30"/>
              <a:t>de </a:t>
            </a:r>
            <a:r>
              <a:t>bola,</a:t>
            </a:r>
            <a:r>
              <a:rPr spc="305"/>
              <a:t> </a:t>
            </a:r>
            <a:r>
              <a:t>para</a:t>
            </a:r>
            <a:r>
              <a:rPr spc="245"/>
              <a:t> </a:t>
            </a:r>
            <a:r>
              <a:t>identificar</a:t>
            </a:r>
            <a:r>
              <a:rPr spc="295"/>
              <a:t> </a:t>
            </a:r>
            <a:r>
              <a:rPr spc="-25"/>
              <a:t>el</a:t>
            </a:r>
          </a:p>
          <a:p>
            <a:pPr indent="788669">
              <a:defRPr sz="1100">
                <a:solidFill>
                  <a:srgbClr val="4B4B4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momento</a:t>
            </a:r>
            <a:r>
              <a:rPr spc="270"/>
              <a:t> </a:t>
            </a:r>
            <a:r>
              <a:rPr spc="-9"/>
              <a:t>de </a:t>
            </a:r>
            <a:r>
              <a:t>juego</a:t>
            </a:r>
            <a:r>
              <a:rPr spc="85"/>
              <a:t> </a:t>
            </a:r>
            <a:r>
              <a:t>que</a:t>
            </a:r>
            <a:r>
              <a:rPr spc="-45"/>
              <a:t> </a:t>
            </a:r>
            <a:r>
              <a:t>la</a:t>
            </a:r>
            <a:r>
              <a:rPr spc="55"/>
              <a:t> </a:t>
            </a:r>
            <a:r>
              <a:t>protesta</a:t>
            </a:r>
            <a:r>
              <a:rPr spc="75"/>
              <a:t> </a:t>
            </a:r>
            <a:r>
              <a:t>fue</a:t>
            </a:r>
            <a:r>
              <a:rPr spc="159"/>
              <a:t> </a:t>
            </a:r>
            <a:r>
              <a:rPr spc="-9"/>
              <a:t>radicada.</a:t>
            </a:r>
          </a:p>
          <a:p>
            <a:pPr marL="313690" marR="82550" indent="-227965">
              <a:lnSpc>
                <a:spcPct val="106400"/>
              </a:lnSpc>
              <a:spcBef>
                <a:spcPts val="100"/>
              </a:spcBef>
              <a:buSzPct val="100000"/>
              <a:buAutoNum type="alphaLcPeriod" startAt="3"/>
              <a:tabLst>
                <a:tab pos="304800" algn="l"/>
                <a:tab pos="304800" algn="l"/>
              </a:tabLst>
              <a:defRPr sz="1100">
                <a:solidFill>
                  <a:srgbClr val="52525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  <a:r>
              <a:rPr baseline="2414" sz="1700"/>
              <a:t>Toda</a:t>
            </a:r>
            <a:r>
              <a:rPr baseline="2414" spc="208" sz="1700"/>
              <a:t> </a:t>
            </a:r>
            <a:r>
              <a:rPr baseline="2414" sz="1700"/>
              <a:t>protesta</a:t>
            </a:r>
            <a:r>
              <a:rPr baseline="2414" spc="359" sz="1700"/>
              <a:t> </a:t>
            </a:r>
            <a:r>
              <a:rPr baseline="2414" sz="1700"/>
              <a:t>tiene</a:t>
            </a:r>
            <a:r>
              <a:rPr baseline="2414" spc="405" sz="1700"/>
              <a:t> </a:t>
            </a:r>
            <a:r>
              <a:rPr baseline="2414" sz="1700"/>
              <a:t>que</a:t>
            </a:r>
            <a:r>
              <a:rPr baseline="2414" spc="165" sz="1700"/>
              <a:t> </a:t>
            </a:r>
            <a:r>
              <a:rPr baseline="2414" spc="75" sz="1700"/>
              <a:t>ser</a:t>
            </a:r>
            <a:r>
              <a:rPr baseline="2414" spc="225" sz="1700"/>
              <a:t> </a:t>
            </a:r>
            <a:r>
              <a:rPr baseline="2414" sz="1700"/>
              <a:t>radicada</a:t>
            </a:r>
            <a:r>
              <a:rPr baseline="2414" spc="359" sz="1700"/>
              <a:t> </a:t>
            </a:r>
            <a:r>
              <a:rPr baseline="2414" sz="1700"/>
              <a:t>con</a:t>
            </a:r>
            <a:r>
              <a:rPr baseline="2414" spc="419" sz="1700"/>
              <a:t> </a:t>
            </a:r>
            <a:r>
              <a:rPr baseline="2414" sz="1700"/>
              <a:t>SS0.00</a:t>
            </a:r>
            <a:r>
              <a:rPr baseline="2414" spc="157" sz="1700"/>
              <a:t> </a:t>
            </a:r>
            <a:r>
              <a:rPr baseline="2414" sz="1700"/>
              <a:t>para</a:t>
            </a:r>
            <a:r>
              <a:rPr baseline="2414" spc="254" sz="1700"/>
              <a:t> </a:t>
            </a:r>
            <a:r>
              <a:rPr baseline="2414" sz="1700"/>
              <a:t>ser</a:t>
            </a:r>
            <a:r>
              <a:rPr baseline="2414" spc="277" sz="1700"/>
              <a:t> </a:t>
            </a:r>
            <a:r>
              <a:rPr baseline="2414" sz="1700"/>
              <a:t>e</a:t>
            </a:r>
            <a:r>
              <a:rPr baseline="25924">
                <a:latin typeface="Arial"/>
                <a:ea typeface="Arial"/>
                <a:cs typeface="Arial"/>
                <a:sym typeface="Arial"/>
              </a:rPr>
              <a:t>v</a:t>
            </a:r>
            <a:r>
              <a:rPr baseline="2414" sz="1700"/>
              <a:t>aluada</a:t>
            </a:r>
            <a:r>
              <a:rPr baseline="2414" spc="97" sz="1700"/>
              <a:t> </a:t>
            </a:r>
            <a:r>
              <a:rPr baseline="2414" spc="75" sz="1700"/>
              <a:t>por</a:t>
            </a:r>
            <a:r>
              <a:rPr baseline="2414" spc="345" sz="1700"/>
              <a:t> </a:t>
            </a:r>
            <a:r>
              <a:rPr baseline="2414" sz="1700"/>
              <a:t>el</a:t>
            </a:r>
            <a:r>
              <a:rPr baseline="2414" spc="157" sz="1700"/>
              <a:t> </a:t>
            </a:r>
            <a:r>
              <a:rPr baseline="2414" sz="1700"/>
              <a:t>Director</a:t>
            </a:r>
            <a:r>
              <a:rPr baseline="2414" spc="202" sz="1700"/>
              <a:t> </a:t>
            </a:r>
            <a:r>
              <a:rPr baseline="2414" sz="1700"/>
              <a:t>de</a:t>
            </a:r>
            <a:r>
              <a:rPr baseline="2414" spc="412" sz="1700"/>
              <a:t> </a:t>
            </a:r>
            <a:r>
              <a:rPr baseline="2414" sz="1700"/>
              <a:t>Torneo,</a:t>
            </a:r>
            <a:r>
              <a:rPr baseline="2414" spc="359" sz="1700"/>
              <a:t> </a:t>
            </a:r>
            <a:r>
              <a:rPr baseline="2414" sz="1700"/>
              <a:t>el</a:t>
            </a:r>
            <a:r>
              <a:rPr baseline="2414" spc="457" sz="1700"/>
              <a:t> </a:t>
            </a:r>
            <a:r>
              <a:rPr baseline="2414" sz="1700"/>
              <a:t>pago</a:t>
            </a:r>
            <a:r>
              <a:rPr baseline="2414" spc="247" sz="1700"/>
              <a:t>  </a:t>
            </a:r>
            <a:r>
              <a:rPr baseline="2414" spc="75" sz="1700"/>
              <a:t>debe</a:t>
            </a:r>
            <a:r>
              <a:rPr baseline="2414" spc="321" sz="1700"/>
              <a:t> </a:t>
            </a:r>
            <a:r>
              <a:rPr baseline="2414" spc="-37" sz="1700"/>
              <a:t>ser </a:t>
            </a:r>
            <a:r>
              <a:rPr>
                <a:solidFill>
                  <a:srgbClr val="4E4E4E"/>
                </a:solidFill>
              </a:rPr>
              <a:t>pagado</a:t>
            </a:r>
            <a:r>
              <a:rPr spc="60">
                <a:solidFill>
                  <a:srgbClr val="4E4E4E"/>
                </a:solidFill>
              </a:rPr>
              <a:t> </a:t>
            </a:r>
            <a:r>
              <a:rPr>
                <a:solidFill>
                  <a:srgbClr val="4E4E4E"/>
                </a:solidFill>
              </a:rPr>
              <a:t>al</a:t>
            </a:r>
            <a:r>
              <a:rPr spc="19">
                <a:solidFill>
                  <a:srgbClr val="4E4E4E"/>
                </a:solidFill>
              </a:rPr>
              <a:t> </a:t>
            </a:r>
            <a:r>
              <a:rPr>
                <a:solidFill>
                  <a:srgbClr val="4E4E4E"/>
                </a:solidFill>
              </a:rPr>
              <a:t>finalizar</a:t>
            </a:r>
            <a:r>
              <a:rPr spc="195">
                <a:solidFill>
                  <a:srgbClr val="4E4E4E"/>
                </a:solidFill>
              </a:rPr>
              <a:t> </a:t>
            </a:r>
            <a:r>
              <a:rPr>
                <a:solidFill>
                  <a:srgbClr val="4E4E4E"/>
                </a:solidFill>
              </a:rPr>
              <a:t>el</a:t>
            </a:r>
            <a:r>
              <a:rPr spc="-9">
                <a:solidFill>
                  <a:srgbClr val="4E4E4E"/>
                </a:solidFill>
              </a:rPr>
              <a:t> partido.</a:t>
            </a:r>
          </a:p>
          <a:p>
            <a: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R="79375" indent="93980" algn="just">
              <a:lnSpc>
                <a:spcPct val="103600"/>
              </a:lnSpc>
              <a:defRPr spc="60" sz="1100">
                <a:solidFill>
                  <a:srgbClr val="4D4D4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</a:t>
            </a:r>
            <a:r>
              <a:rPr spc="329"/>
              <a:t> </a:t>
            </a:r>
            <a:r>
              <a:rPr spc="0"/>
              <a:t>a</a:t>
            </a:r>
            <a:r>
              <a:rPr spc="455"/>
              <a:t> </a:t>
            </a:r>
            <a:r>
              <a:rPr spc="0"/>
              <a:t>solicitud</a:t>
            </a:r>
            <a:r>
              <a:rPr spc="415"/>
              <a:t> </a:t>
            </a:r>
            <a:r>
              <a:rPr spc="0"/>
              <a:t>de</a:t>
            </a:r>
            <a:r>
              <a:rPr spc="434"/>
              <a:t> </a:t>
            </a:r>
            <a:r>
              <a:rPr spc="0"/>
              <a:t>un</a:t>
            </a:r>
            <a:r>
              <a:rPr spc="295"/>
              <a:t> </a:t>
            </a:r>
            <a:r>
              <a:rPr spc="0"/>
              <a:t>dirigente</a:t>
            </a:r>
            <a:r>
              <a:rPr spc="319"/>
              <a:t> </a:t>
            </a:r>
            <a:r>
              <a:rPr spc="0"/>
              <a:t>se</a:t>
            </a:r>
            <a:r>
              <a:rPr spc="380"/>
              <a:t> </a:t>
            </a:r>
            <a:r>
              <a:rPr spc="0"/>
              <a:t>detiene</a:t>
            </a:r>
            <a:r>
              <a:rPr spc="334"/>
              <a:t> </a:t>
            </a:r>
            <a:r>
              <a:rPr spc="0"/>
              <a:t>el</a:t>
            </a:r>
            <a:r>
              <a:rPr spc="345"/>
              <a:t> </a:t>
            </a:r>
            <a:r>
              <a:rPr spc="0"/>
              <a:t>partido</a:t>
            </a:r>
            <a:r>
              <a:rPr spc="365"/>
              <a:t> </a:t>
            </a:r>
            <a:r>
              <a:rPr spc="0"/>
              <a:t>por</a:t>
            </a:r>
            <a:r>
              <a:rPr spc="345"/>
              <a:t> </a:t>
            </a:r>
            <a:r>
              <a:rPr spc="0"/>
              <a:t>una</a:t>
            </a:r>
            <a:r>
              <a:rPr spc="234"/>
              <a:t> </a:t>
            </a:r>
            <a:r>
              <a:rPr spc="0"/>
              <a:t>situaci6n</a:t>
            </a:r>
            <a:r>
              <a:rPr spc="280"/>
              <a:t> </a:t>
            </a:r>
            <a:r>
              <a:rPr spc="0"/>
              <a:t>de</a:t>
            </a:r>
            <a:r>
              <a:rPr spc="310"/>
              <a:t> </a:t>
            </a:r>
            <a:r>
              <a:rPr spc="0"/>
              <a:t>regla</a:t>
            </a:r>
            <a:r>
              <a:rPr spc="155"/>
              <a:t> </a:t>
            </a:r>
            <a:r>
              <a:rPr spc="70"/>
              <a:t>u</a:t>
            </a:r>
            <a:r>
              <a:rPr spc="215"/>
              <a:t> </a:t>
            </a:r>
            <a:r>
              <a:rPr baseline="-14813" spc="0">
                <a:latin typeface="Arial"/>
                <a:ea typeface="Arial"/>
                <a:cs typeface="Arial"/>
                <a:sym typeface="Arial"/>
              </a:rPr>
              <a:t>ap</a:t>
            </a:r>
            <a:r>
              <a:rPr spc="0"/>
              <a:t>reciaci6n</a:t>
            </a:r>
            <a:r>
              <a:rPr spc="270"/>
              <a:t> </a:t>
            </a:r>
            <a:r>
              <a:rPr spc="0"/>
              <a:t>y,</a:t>
            </a:r>
            <a:r>
              <a:rPr spc="380"/>
              <a:t> </a:t>
            </a:r>
            <a:r>
              <a:rPr spc="0"/>
              <a:t>la</a:t>
            </a:r>
            <a:r>
              <a:rPr spc="254"/>
              <a:t> </a:t>
            </a:r>
            <a:r>
              <a:t>misma</a:t>
            </a:r>
            <a:r>
              <a:rPr spc="100"/>
              <a:t> </a:t>
            </a:r>
            <a:r>
              <a:rPr spc="85"/>
              <a:t>no</a:t>
            </a:r>
            <a:r>
              <a:rPr spc="300"/>
              <a:t> </a:t>
            </a:r>
            <a:r>
              <a:rPr spc="50"/>
              <a:t>es </a:t>
            </a:r>
            <a:r>
              <a:rPr spc="0"/>
              <a:t>aceptada</a:t>
            </a:r>
            <a:r>
              <a:rPr spc="319"/>
              <a:t> </a:t>
            </a:r>
            <a:r>
              <a:rPr spc="55"/>
              <a:t>por</a:t>
            </a:r>
            <a:r>
              <a:rPr spc="300"/>
              <a:t> </a:t>
            </a:r>
            <a:r>
              <a:rPr spc="50"/>
              <a:t>el</a:t>
            </a:r>
            <a:r>
              <a:rPr spc="300"/>
              <a:t> </a:t>
            </a:r>
            <a:r>
              <a:rPr spc="0"/>
              <a:t>arbitro</a:t>
            </a:r>
            <a:r>
              <a:rPr spc="290"/>
              <a:t> </a:t>
            </a:r>
            <a:r>
              <a:rPr spc="0"/>
              <a:t>principal,</a:t>
            </a:r>
            <a:r>
              <a:rPr spc="290"/>
              <a:t> </a:t>
            </a:r>
            <a:r>
              <a:rPr spc="55"/>
              <a:t>se</a:t>
            </a:r>
            <a:r>
              <a:rPr spc="465"/>
              <a:t> </a:t>
            </a:r>
            <a:r>
              <a:rPr spc="0"/>
              <a:t>procedera</a:t>
            </a:r>
            <a:r>
              <a:rPr spc="425"/>
              <a:t> </a:t>
            </a:r>
            <a:r>
              <a:rPr spc="70"/>
              <a:t>a</a:t>
            </a:r>
            <a:r>
              <a:rPr spc="324"/>
              <a:t> </a:t>
            </a:r>
            <a:r>
              <a:rPr spc="0"/>
              <a:t>descontar</a:t>
            </a:r>
            <a:r>
              <a:rPr spc="360"/>
              <a:t> </a:t>
            </a:r>
            <a:r>
              <a:rPr spc="0"/>
              <a:t>un</a:t>
            </a:r>
            <a:r>
              <a:rPr spc="200"/>
              <a:t> </a:t>
            </a:r>
            <a:r>
              <a:rPr spc="0"/>
              <a:t>tiempo</a:t>
            </a:r>
            <a:r>
              <a:rPr spc="265"/>
              <a:t> </a:t>
            </a:r>
            <a:r>
              <a:rPr spc="0"/>
              <a:t>el</a:t>
            </a:r>
            <a:r>
              <a:rPr spc="415"/>
              <a:t> </a:t>
            </a:r>
            <a:r>
              <a:rPr spc="0"/>
              <a:t>cual</a:t>
            </a:r>
            <a:r>
              <a:rPr spc="305"/>
              <a:t> </a:t>
            </a:r>
            <a:r>
              <a:rPr spc="0"/>
              <a:t>no</a:t>
            </a:r>
            <a:r>
              <a:rPr spc="350"/>
              <a:t> </a:t>
            </a:r>
            <a:r>
              <a:rPr spc="55"/>
              <a:t>sera</a:t>
            </a:r>
            <a:r>
              <a:rPr spc="315"/>
              <a:t> </a:t>
            </a:r>
            <a:r>
              <a:rPr spc="0"/>
              <a:t>consumido</a:t>
            </a:r>
            <a:r>
              <a:rPr spc="305"/>
              <a:t> </a:t>
            </a:r>
            <a:r>
              <a:rPr spc="0"/>
              <a:t>y</a:t>
            </a:r>
            <a:r>
              <a:rPr spc="345"/>
              <a:t> </a:t>
            </a:r>
            <a:r>
              <a:rPr spc="0"/>
              <a:t>si</a:t>
            </a:r>
            <a:r>
              <a:rPr spc="370"/>
              <a:t> </a:t>
            </a:r>
            <a:r>
              <a:rPr spc="0"/>
              <a:t>no</a:t>
            </a:r>
            <a:r>
              <a:rPr spc="245"/>
              <a:t> </a:t>
            </a:r>
            <a:r>
              <a:rPr spc="-9"/>
              <a:t>tiene </a:t>
            </a:r>
            <a:r>
              <a:rPr spc="0"/>
              <a:t>tiempos</a:t>
            </a:r>
            <a:r>
              <a:rPr spc="260"/>
              <a:t> </a:t>
            </a:r>
            <a:r>
              <a:rPr spc="-9"/>
              <a:t>disporubles</a:t>
            </a:r>
            <a:r>
              <a:rPr spc="250"/>
              <a:t> </a:t>
            </a:r>
            <a:r>
              <a:rPr spc="0"/>
              <a:t>se</a:t>
            </a:r>
            <a:r>
              <a:rPr spc="39"/>
              <a:t> </a:t>
            </a:r>
            <a:r>
              <a:rPr spc="-9"/>
              <a:t>le</a:t>
            </a:r>
            <a:r>
              <a:rPr spc="70"/>
              <a:t> </a:t>
            </a:r>
            <a:r>
              <a:rPr baseline="-14813" spc="0">
                <a:latin typeface="Arial"/>
                <a:ea typeface="Arial"/>
                <a:cs typeface="Arial"/>
                <a:sym typeface="Arial"/>
              </a:rPr>
              <a:t>ap</a:t>
            </a:r>
            <a:r>
              <a:rPr spc="0"/>
              <a:t>licara</a:t>
            </a:r>
            <a:r>
              <a:rPr spc="140"/>
              <a:t> </a:t>
            </a:r>
            <a:r>
              <a:rPr spc="0"/>
              <a:t>una</a:t>
            </a:r>
            <a:r>
              <a:rPr spc="-35"/>
              <a:t> </a:t>
            </a:r>
            <a:r>
              <a:rPr spc="0"/>
              <a:t>falta</a:t>
            </a:r>
            <a:r>
              <a:rPr spc="204"/>
              <a:t> </a:t>
            </a:r>
            <a:r>
              <a:rPr spc="-9"/>
              <a:t>tecnica.</a:t>
            </a:r>
          </a:p>
          <a:p>
            <a:pPr>
              <a:spcBef>
                <a:spcPts val="100"/>
              </a:spcBef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R="78739" indent="100329" algn="just">
              <a:lnSpc>
                <a:spcPct val="104000"/>
              </a:lnSpc>
              <a:defRPr sz="1100">
                <a:solidFill>
                  <a:srgbClr val="4E4E4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Equipo</a:t>
            </a:r>
            <a:r>
              <a:rPr spc="229"/>
              <a:t> </a:t>
            </a:r>
            <a:r>
              <a:t>que</a:t>
            </a:r>
            <a:r>
              <a:rPr spc="440"/>
              <a:t> </a:t>
            </a:r>
            <a:r>
              <a:t>abandone</a:t>
            </a:r>
            <a:r>
              <a:rPr spc="315"/>
              <a:t> </a:t>
            </a:r>
            <a:r>
              <a:t>la</a:t>
            </a:r>
            <a:r>
              <a:rPr spc="240"/>
              <a:t> </a:t>
            </a:r>
            <a:r>
              <a:t>cancha</a:t>
            </a:r>
            <a:r>
              <a:rPr spc="290"/>
              <a:t> </a:t>
            </a:r>
            <a:r>
              <a:t>en</a:t>
            </a:r>
            <a:r>
              <a:rPr spc="295"/>
              <a:t> </a:t>
            </a:r>
            <a:r>
              <a:t>protesta</a:t>
            </a:r>
            <a:r>
              <a:rPr spc="324"/>
              <a:t> </a:t>
            </a:r>
            <a:r>
              <a:t>por</a:t>
            </a:r>
            <a:r>
              <a:rPr spc="370"/>
              <a:t> </a:t>
            </a:r>
            <a:r>
              <a:t>decision</a:t>
            </a:r>
            <a:r>
              <a:rPr spc="375"/>
              <a:t> </a:t>
            </a:r>
            <a:r>
              <a:t>de</a:t>
            </a:r>
            <a:r>
              <a:rPr spc="345"/>
              <a:t> </a:t>
            </a:r>
            <a:r>
              <a:t>los</a:t>
            </a:r>
            <a:r>
              <a:rPr spc="195"/>
              <a:t> </a:t>
            </a:r>
            <a:r>
              <a:t>arbitros</a:t>
            </a:r>
            <a:r>
              <a:rPr spc="220"/>
              <a:t> </a:t>
            </a:r>
            <a:r>
              <a:t>o</a:t>
            </a:r>
            <a:r>
              <a:rPr spc="285"/>
              <a:t> </a:t>
            </a:r>
            <a:r>
              <a:t>de!</a:t>
            </a:r>
            <a:r>
              <a:rPr spc="469"/>
              <a:t> </a:t>
            </a:r>
            <a:r>
              <a:t>director</a:t>
            </a:r>
            <a:r>
              <a:rPr spc="275"/>
              <a:t> </a:t>
            </a:r>
            <a:r>
              <a:t>de</a:t>
            </a:r>
            <a:r>
              <a:rPr spc="290"/>
              <a:t> </a:t>
            </a:r>
            <a:r>
              <a:t>cancha</a:t>
            </a:r>
            <a:r>
              <a:rPr spc="185"/>
              <a:t> </a:t>
            </a:r>
            <a:r>
              <a:t>se</a:t>
            </a:r>
            <a:r>
              <a:rPr spc="440"/>
              <a:t> </a:t>
            </a:r>
            <a:r>
              <a:t>procedera</a:t>
            </a:r>
            <a:r>
              <a:rPr spc="229"/>
              <a:t> </a:t>
            </a:r>
            <a:r>
              <a:rPr spc="19"/>
              <a:t>a </a:t>
            </a:r>
            <a:r>
              <a:t>confiscar</a:t>
            </a:r>
            <a:r>
              <a:rPr spc="275"/>
              <a:t> </a:t>
            </a:r>
            <a:r>
              <a:t>el</a:t>
            </a:r>
            <a:r>
              <a:rPr spc="145"/>
              <a:t> </a:t>
            </a:r>
            <a:r>
              <a:t>juego.</a:t>
            </a:r>
            <a:r>
              <a:rPr spc="225"/>
              <a:t> </a:t>
            </a:r>
            <a:r>
              <a:t>Equipo</a:t>
            </a:r>
            <a:r>
              <a:rPr spc="220"/>
              <a:t> </a:t>
            </a:r>
            <a:r>
              <a:rPr spc="55"/>
              <a:t>que</a:t>
            </a:r>
            <a:r>
              <a:rPr spc="159"/>
              <a:t> </a:t>
            </a:r>
            <a:r>
              <a:t>se</a:t>
            </a:r>
            <a:r>
              <a:rPr spc="300"/>
              <a:t> </a:t>
            </a:r>
            <a:r>
              <a:t>le</a:t>
            </a:r>
            <a:r>
              <a:rPr spc="159"/>
              <a:t> </a:t>
            </a:r>
            <a:r>
              <a:rPr baseline="-14813" spc="97">
                <a:latin typeface="Arial"/>
                <a:ea typeface="Arial"/>
                <a:cs typeface="Arial"/>
                <a:sym typeface="Arial"/>
              </a:rPr>
              <a:t>ap</a:t>
            </a:r>
            <a:r>
              <a:rPr spc="65"/>
              <a:t>lique</a:t>
            </a:r>
            <a:r>
              <a:rPr spc="209"/>
              <a:t> </a:t>
            </a:r>
            <a:r>
              <a:rPr spc="70"/>
              <a:t>esta</a:t>
            </a:r>
            <a:r>
              <a:rPr spc="175"/>
              <a:t> </a:t>
            </a:r>
            <a:r>
              <a:t>regla</a:t>
            </a:r>
            <a:r>
              <a:rPr spc="175"/>
              <a:t> </a:t>
            </a:r>
            <a:r>
              <a:t>tendra</a:t>
            </a:r>
            <a:r>
              <a:rPr spc="140"/>
              <a:t> </a:t>
            </a:r>
            <a:r>
              <a:t>una</a:t>
            </a:r>
            <a:r>
              <a:rPr spc="150"/>
              <a:t> </a:t>
            </a:r>
            <a:r>
              <a:t>multa</a:t>
            </a:r>
            <a:r>
              <a:rPr spc="240"/>
              <a:t> </a:t>
            </a:r>
            <a:r>
              <a:t>de</a:t>
            </a:r>
            <a:r>
              <a:rPr spc="295"/>
              <a:t> </a:t>
            </a:r>
            <a:r>
              <a:t>S200.00</a:t>
            </a:r>
            <a:r>
              <a:rPr spc="195"/>
              <a:t> </a:t>
            </a:r>
            <a:r>
              <a:t>y</a:t>
            </a:r>
            <a:r>
              <a:rPr spc="234"/>
              <a:t> </a:t>
            </a:r>
            <a:r>
              <a:t>debera</a:t>
            </a:r>
            <a:r>
              <a:rPr spc="275"/>
              <a:t> </a:t>
            </a:r>
            <a:r>
              <a:t>ser</a:t>
            </a:r>
            <a:r>
              <a:rPr spc="100"/>
              <a:t> </a:t>
            </a:r>
            <a:r>
              <a:t>pagada</a:t>
            </a:r>
            <a:r>
              <a:rPr spc="250"/>
              <a:t> </a:t>
            </a:r>
            <a:r>
              <a:t>antes</a:t>
            </a:r>
            <a:r>
              <a:rPr spc="270"/>
              <a:t> </a:t>
            </a:r>
            <a:r>
              <a:rPr spc="-25"/>
              <a:t>del </a:t>
            </a:r>
            <a:r>
              <a:t>pr6ximo</a:t>
            </a:r>
            <a:r>
              <a:rPr spc="110"/>
              <a:t> </a:t>
            </a:r>
            <a:r>
              <a:rPr spc="-9"/>
              <a:t>juego.</a:t>
            </a:r>
          </a:p>
          <a:p>
            <a: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indent="321309">
              <a:defRPr sz="1100">
                <a:solidFill>
                  <a:srgbClr val="4848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XI.</a:t>
            </a:r>
            <a:r>
              <a:rPr spc="50"/>
              <a:t> </a:t>
            </a:r>
            <a:r>
              <a:rPr u="sng">
                <a:uFill>
                  <a:solidFill>
                    <a:srgbClr val="404040"/>
                  </a:solidFill>
                </a:uFill>
              </a:rPr>
              <a:t>ORIENTACION</a:t>
            </a:r>
            <a:r>
              <a:rPr spc="400" u="sng">
                <a:uFill>
                  <a:solidFill>
                    <a:srgbClr val="404040"/>
                  </a:solidFill>
                </a:uFill>
              </a:rPr>
              <a:t> </a:t>
            </a:r>
            <a:r>
              <a:rPr spc="70" u="sng">
                <a:uFill>
                  <a:solidFill>
                    <a:srgbClr val="404040"/>
                  </a:solidFill>
                </a:uFill>
              </a:rPr>
              <a:t>A</a:t>
            </a:r>
            <a:r>
              <a:rPr spc="140" u="sng">
                <a:uFill>
                  <a:solidFill>
                    <a:srgbClr val="404040"/>
                  </a:solidFill>
                </a:uFill>
              </a:rPr>
              <a:t> </a:t>
            </a:r>
            <a:r>
              <a:rPr spc="-9" u="sng">
                <a:uFill>
                  <a:solidFill>
                    <a:srgbClr val="404040"/>
                  </a:solidFill>
                </a:uFill>
              </a:rPr>
              <a:t>PADRES</a:t>
            </a:r>
          </a:p>
          <a:p>
            <a: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R="66039" indent="102234" algn="just">
              <a:lnSpc>
                <a:spcPct val="104000"/>
              </a:lnSpc>
              <a:defRPr sz="1100">
                <a:solidFill>
                  <a:srgbClr val="4B4B4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Los</a:t>
            </a:r>
            <a:r>
              <a:rPr spc="360"/>
              <a:t> </a:t>
            </a:r>
            <a:r>
              <a:t>dirigentes</a:t>
            </a:r>
            <a:r>
              <a:rPr spc="250"/>
              <a:t> </a:t>
            </a:r>
            <a:r>
              <a:t>y</a:t>
            </a:r>
            <a:r>
              <a:rPr spc="209"/>
              <a:t> </a:t>
            </a:r>
            <a:r>
              <a:t>equipo</a:t>
            </a:r>
            <a:r>
              <a:rPr spc="260"/>
              <a:t> </a:t>
            </a:r>
            <a:r>
              <a:t>tecnico</a:t>
            </a:r>
            <a:r>
              <a:rPr spc="300"/>
              <a:t> </a:t>
            </a:r>
            <a:r>
              <a:t>seran</a:t>
            </a:r>
            <a:r>
              <a:rPr spc="280"/>
              <a:t> </a:t>
            </a:r>
            <a:r>
              <a:t>responsable</a:t>
            </a:r>
            <a:r>
              <a:rPr spc="419"/>
              <a:t> </a:t>
            </a:r>
            <a:r>
              <a:t>de</a:t>
            </a:r>
            <a:r>
              <a:rPr spc="475"/>
              <a:t> </a:t>
            </a:r>
            <a:r>
              <a:t>orientar</a:t>
            </a:r>
            <a:r>
              <a:rPr spc="310"/>
              <a:t> </a:t>
            </a:r>
            <a:r>
              <a:t>a</a:t>
            </a:r>
            <a:r>
              <a:rPr spc="280"/>
              <a:t> </a:t>
            </a:r>
            <a:r>
              <a:t>los</a:t>
            </a:r>
            <a:r>
              <a:rPr spc="285"/>
              <a:t> </a:t>
            </a:r>
            <a:r>
              <a:t>padres</a:t>
            </a:r>
            <a:r>
              <a:rPr spc="234"/>
              <a:t> </a:t>
            </a:r>
            <a:r>
              <a:t>que</a:t>
            </a:r>
            <a:r>
              <a:rPr spc="295"/>
              <a:t> </a:t>
            </a:r>
            <a:r>
              <a:rPr spc="75"/>
              <a:t>no</a:t>
            </a:r>
            <a:r>
              <a:rPr spc="390"/>
              <a:t> </a:t>
            </a:r>
            <a:r>
              <a:t>pueden</a:t>
            </a:r>
            <a:r>
              <a:rPr spc="295"/>
              <a:t> </a:t>
            </a:r>
            <a:r>
              <a:t>sentarse</a:t>
            </a:r>
            <a:r>
              <a:rPr spc="340"/>
              <a:t> </a:t>
            </a:r>
            <a:r>
              <a:t>detras</a:t>
            </a:r>
            <a:r>
              <a:rPr spc="285"/>
              <a:t> </a:t>
            </a:r>
            <a:r>
              <a:t>de</a:t>
            </a:r>
            <a:r>
              <a:rPr spc="375"/>
              <a:t> </a:t>
            </a:r>
            <a:r>
              <a:rPr spc="-25"/>
              <a:t>los </a:t>
            </a:r>
            <a:r>
              <a:t>bancos</a:t>
            </a:r>
            <a:r>
              <a:rPr spc="285"/>
              <a:t> </a:t>
            </a:r>
            <a:r>
              <a:t>de</a:t>
            </a:r>
            <a:r>
              <a:rPr spc="324"/>
              <a:t> </a:t>
            </a:r>
            <a:r>
              <a:t>los</a:t>
            </a:r>
            <a:r>
              <a:rPr spc="234"/>
              <a:t> </a:t>
            </a:r>
            <a:r>
              <a:t>jugadores,</a:t>
            </a:r>
            <a:r>
              <a:rPr spc="319"/>
              <a:t> </a:t>
            </a:r>
            <a:r>
              <a:rPr spc="60"/>
              <a:t>ni</a:t>
            </a:r>
            <a:r>
              <a:rPr spc="300"/>
              <a:t> </a:t>
            </a:r>
            <a:r>
              <a:t>detras</a:t>
            </a:r>
            <a:r>
              <a:rPr spc="324"/>
              <a:t> </a:t>
            </a:r>
            <a:r>
              <a:t>de</a:t>
            </a:r>
            <a:r>
              <a:rPr spc="200"/>
              <a:t> </a:t>
            </a:r>
            <a:r>
              <a:t>la</a:t>
            </a:r>
            <a:r>
              <a:rPr spc="180"/>
              <a:t> </a:t>
            </a:r>
            <a:r>
              <a:t>mesa</a:t>
            </a:r>
            <a:r>
              <a:rPr spc="245"/>
              <a:t> </a:t>
            </a:r>
            <a:r>
              <a:t>de</a:t>
            </a:r>
            <a:r>
              <a:rPr spc="204"/>
              <a:t> </a:t>
            </a:r>
            <a:r>
              <a:t>los</a:t>
            </a:r>
            <a:r>
              <a:rPr spc="130"/>
              <a:t> </a:t>
            </a:r>
            <a:r>
              <a:t>oficiales</a:t>
            </a:r>
            <a:r>
              <a:rPr spc="319"/>
              <a:t> </a:t>
            </a:r>
            <a:r>
              <a:t>de</a:t>
            </a:r>
            <a:r>
              <a:rPr spc="400"/>
              <a:t> </a:t>
            </a:r>
            <a:r>
              <a:t>mesa</a:t>
            </a:r>
            <a:r>
              <a:rPr spc="200"/>
              <a:t> </a:t>
            </a:r>
            <a:r>
              <a:t>del</a:t>
            </a:r>
            <a:r>
              <a:rPr spc="140"/>
              <a:t> </a:t>
            </a:r>
            <a:r>
              <a:t>torneo.</a:t>
            </a:r>
            <a:r>
              <a:rPr spc="229"/>
              <a:t> </a:t>
            </a:r>
            <a:r>
              <a:t>De</a:t>
            </a:r>
            <a:r>
              <a:rPr spc="365"/>
              <a:t> </a:t>
            </a:r>
            <a:r>
              <a:t>ocurrir</a:t>
            </a:r>
            <a:r>
              <a:rPr spc="254"/>
              <a:t> </a:t>
            </a:r>
            <a:r>
              <a:t>esta</a:t>
            </a:r>
            <a:r>
              <a:rPr spc="175"/>
              <a:t> </a:t>
            </a:r>
            <a:r>
              <a:t>situaci6n</a:t>
            </a:r>
            <a:r>
              <a:rPr spc="164"/>
              <a:t> </a:t>
            </a:r>
            <a:r>
              <a:rPr spc="50"/>
              <a:t>en</a:t>
            </a:r>
            <a:r>
              <a:rPr spc="130"/>
              <a:t> </a:t>
            </a:r>
            <a:r>
              <a:rPr spc="-25"/>
              <a:t>un </a:t>
            </a:r>
            <a:r>
              <a:t>partido,</a:t>
            </a:r>
            <a:r>
              <a:rPr spc="220"/>
              <a:t> </a:t>
            </a:r>
            <a:r>
              <a:t>los</a:t>
            </a:r>
            <a:r>
              <a:rPr spc="90"/>
              <a:t> </a:t>
            </a:r>
            <a:r>
              <a:t>oficiales</a:t>
            </a:r>
            <a:r>
              <a:rPr spc="240"/>
              <a:t> </a:t>
            </a:r>
            <a:r>
              <a:t>de</a:t>
            </a:r>
            <a:r>
              <a:rPr spc="190"/>
              <a:t> </a:t>
            </a:r>
            <a:r>
              <a:t>mesa</a:t>
            </a:r>
            <a:r>
              <a:rPr spc="164"/>
              <a:t> </a:t>
            </a:r>
            <a:r>
              <a:t>!es</a:t>
            </a:r>
            <a:r>
              <a:rPr spc="95"/>
              <a:t> </a:t>
            </a:r>
            <a:r>
              <a:t>recordaran</a:t>
            </a:r>
            <a:r>
              <a:rPr spc="150"/>
              <a:t> </a:t>
            </a:r>
            <a:r>
              <a:rPr spc="70"/>
              <a:t>a</a:t>
            </a:r>
            <a:r>
              <a:rPr spc="-9"/>
              <a:t> </a:t>
            </a:r>
            <a:r>
              <a:rPr spc="50"/>
              <a:t>los</a:t>
            </a:r>
            <a:r>
              <a:rPr spc="290"/>
              <a:t> </a:t>
            </a:r>
            <a:r>
              <a:t>dirigentes</a:t>
            </a:r>
            <a:r>
              <a:rPr spc="150"/>
              <a:t> </a:t>
            </a:r>
            <a:r>
              <a:t>esta</a:t>
            </a:r>
            <a:r>
              <a:rPr spc="135"/>
              <a:t> </a:t>
            </a:r>
            <a:r>
              <a:t>regla</a:t>
            </a:r>
            <a:r>
              <a:rPr spc="145"/>
              <a:t> </a:t>
            </a:r>
            <a:r>
              <a:t>para</a:t>
            </a:r>
            <a:r>
              <a:rPr spc="150"/>
              <a:t> </a:t>
            </a:r>
            <a:r>
              <a:rPr spc="45"/>
              <a:t>que</a:t>
            </a:r>
            <a:r>
              <a:rPr spc="225"/>
              <a:t> </a:t>
            </a:r>
            <a:r>
              <a:t>procedan</a:t>
            </a:r>
            <a:r>
              <a:rPr spc="159"/>
              <a:t> </a:t>
            </a:r>
            <a:r>
              <a:t>a</a:t>
            </a:r>
            <a:r>
              <a:rPr spc="140"/>
              <a:t> </a:t>
            </a:r>
            <a:r>
              <a:t>resolver</a:t>
            </a:r>
            <a:r>
              <a:rPr spc="220"/>
              <a:t> </a:t>
            </a:r>
            <a:r>
              <a:t>la</a:t>
            </a:r>
            <a:r>
              <a:rPr spc="159"/>
              <a:t> </a:t>
            </a:r>
            <a:r>
              <a:t>situaci6n.</a:t>
            </a:r>
            <a:r>
              <a:rPr spc="175"/>
              <a:t>  </a:t>
            </a:r>
            <a:r>
              <a:rPr spc="-25"/>
              <a:t>Si </a:t>
            </a:r>
            <a:r>
              <a:t>los</a:t>
            </a:r>
            <a:r>
              <a:rPr spc="355"/>
              <a:t> </a:t>
            </a:r>
            <a:r>
              <a:t>padres</a:t>
            </a:r>
            <a:r>
              <a:rPr spc="334"/>
              <a:t> </a:t>
            </a:r>
            <a:r>
              <a:rPr spc="50"/>
              <a:t>se</a:t>
            </a:r>
            <a:r>
              <a:rPr spc="459"/>
              <a:t> </a:t>
            </a:r>
            <a:r>
              <a:t>resisten</a:t>
            </a:r>
            <a:r>
              <a:rPr spc="419"/>
              <a:t> </a:t>
            </a:r>
            <a:r>
              <a:rPr spc="70"/>
              <a:t>a</a:t>
            </a:r>
            <a:r>
              <a:rPr spc="114"/>
              <a:t>  </a:t>
            </a:r>
            <a:r>
              <a:t>cumplir</a:t>
            </a:r>
            <a:r>
              <a:rPr spc="120"/>
              <a:t>  </a:t>
            </a:r>
            <a:r>
              <a:t>con</a:t>
            </a:r>
            <a:r>
              <a:rPr spc="409"/>
              <a:t> </a:t>
            </a:r>
            <a:r>
              <a:t>esta</a:t>
            </a:r>
            <a:r>
              <a:rPr spc="345"/>
              <a:t> </a:t>
            </a:r>
            <a:r>
              <a:t>regla,</a:t>
            </a:r>
            <a:r>
              <a:rPr spc="104"/>
              <a:t>  </a:t>
            </a:r>
            <a:r>
              <a:t>se</a:t>
            </a:r>
            <a:r>
              <a:rPr spc="425"/>
              <a:t> </a:t>
            </a:r>
            <a:r>
              <a:t>le</a:t>
            </a:r>
            <a:r>
              <a:rPr spc="104"/>
              <a:t>  </a:t>
            </a:r>
            <a:r>
              <a:t>otorgara</a:t>
            </a:r>
            <a:r>
              <a:rPr spc="395"/>
              <a:t> </a:t>
            </a:r>
            <a:r>
              <a:rPr spc="55"/>
              <a:t>un</a:t>
            </a:r>
            <a:r>
              <a:rPr spc="430"/>
              <a:t> </a:t>
            </a:r>
            <a:r>
              <a:t>minuto</a:t>
            </a:r>
            <a:r>
              <a:rPr spc="444"/>
              <a:t> </a:t>
            </a:r>
            <a:r>
              <a:t>por</a:t>
            </a:r>
            <a:r>
              <a:rPr spc="120"/>
              <a:t>  </a:t>
            </a:r>
            <a:r>
              <a:t>parte</a:t>
            </a:r>
            <a:r>
              <a:rPr spc="490"/>
              <a:t> </a:t>
            </a:r>
            <a:r>
              <a:t>de</a:t>
            </a:r>
            <a:r>
              <a:rPr spc="385"/>
              <a:t> </a:t>
            </a:r>
            <a:r>
              <a:t>los</a:t>
            </a:r>
            <a:r>
              <a:rPr spc="345"/>
              <a:t> </a:t>
            </a:r>
            <a:r>
              <a:t>arbitros,</a:t>
            </a:r>
            <a:r>
              <a:rPr spc="125"/>
              <a:t>  </a:t>
            </a:r>
            <a:r>
              <a:t>para</a:t>
            </a:r>
            <a:r>
              <a:rPr spc="450"/>
              <a:t> </a:t>
            </a:r>
            <a:r>
              <a:rPr spc="-25"/>
              <a:t>su </a:t>
            </a:r>
            <a:r>
              <a:t>cumplimiento.</a:t>
            </a:r>
            <a:r>
              <a:rPr spc="405"/>
              <a:t> </a:t>
            </a:r>
            <a:r>
              <a:t>Luego</a:t>
            </a:r>
            <a:r>
              <a:rPr spc="419"/>
              <a:t> </a:t>
            </a:r>
            <a:r>
              <a:t>de</a:t>
            </a:r>
            <a:r>
              <a:rPr spc="275"/>
              <a:t> </a:t>
            </a:r>
            <a:r>
              <a:t>transcurrir</a:t>
            </a:r>
            <a:r>
              <a:rPr spc="270"/>
              <a:t> </a:t>
            </a:r>
            <a:r>
              <a:t>el</a:t>
            </a:r>
            <a:r>
              <a:rPr spc="300"/>
              <a:t> </a:t>
            </a:r>
            <a:r>
              <a:t>minuto</a:t>
            </a:r>
            <a:r>
              <a:rPr spc="310"/>
              <a:t> </a:t>
            </a:r>
            <a:r>
              <a:t>se</a:t>
            </a:r>
            <a:r>
              <a:rPr spc="440"/>
              <a:t> </a:t>
            </a:r>
            <a:r>
              <a:t>le</a:t>
            </a:r>
            <a:r>
              <a:rPr spc="229"/>
              <a:t> </a:t>
            </a:r>
            <a:r>
              <a:rPr baseline="-14813" spc="81">
                <a:latin typeface="Arial"/>
                <a:ea typeface="Arial"/>
                <a:cs typeface="Arial"/>
                <a:sym typeface="Arial"/>
              </a:rPr>
              <a:t>ap</a:t>
            </a:r>
            <a:r>
              <a:rPr spc="55"/>
              <a:t>licara</a:t>
            </a:r>
            <a:r>
              <a:rPr spc="300"/>
              <a:t> </a:t>
            </a:r>
            <a:r>
              <a:t>una</a:t>
            </a:r>
            <a:r>
              <a:rPr spc="290"/>
              <a:t> </a:t>
            </a:r>
            <a:r>
              <a:t>falta</a:t>
            </a:r>
            <a:r>
              <a:rPr spc="240"/>
              <a:t> </a:t>
            </a:r>
            <a:r>
              <a:t>tecnica</a:t>
            </a:r>
            <a:r>
              <a:rPr spc="319"/>
              <a:t> </a:t>
            </a:r>
            <a:r>
              <a:t>acumulativa</a:t>
            </a:r>
            <a:r>
              <a:rPr spc="245"/>
              <a:t> </a:t>
            </a:r>
            <a:r>
              <a:t>al</a:t>
            </a:r>
            <a:r>
              <a:rPr spc="324"/>
              <a:t> </a:t>
            </a:r>
            <a:r>
              <a:t>dirigente.</a:t>
            </a:r>
            <a:r>
              <a:rPr spc="409"/>
              <a:t> </a:t>
            </a:r>
            <a:r>
              <a:t>Luego</a:t>
            </a:r>
            <a:r>
              <a:rPr spc="419"/>
              <a:t> </a:t>
            </a:r>
            <a:r>
              <a:rPr spc="-25"/>
              <a:t>de </a:t>
            </a:r>
            <a:r>
              <a:t>cobrarse</a:t>
            </a:r>
            <a:r>
              <a:rPr spc="135"/>
              <a:t> </a:t>
            </a:r>
            <a:r>
              <a:rPr spc="60"/>
              <a:t>la</a:t>
            </a:r>
            <a:r>
              <a:rPr spc="-30"/>
              <a:t> </a:t>
            </a:r>
            <a:r>
              <a:t>penalidad</a:t>
            </a:r>
            <a:r>
              <a:rPr spc="140"/>
              <a:t> </a:t>
            </a:r>
            <a:r>
              <a:t>de</a:t>
            </a:r>
            <a:r>
              <a:rPr spc="164"/>
              <a:t> </a:t>
            </a:r>
            <a:r>
              <a:rPr spc="-19"/>
              <a:t>los</a:t>
            </a:r>
            <a:r>
              <a:rPr spc="55"/>
              <a:t> </a:t>
            </a:r>
            <a:r>
              <a:t>tiros</a:t>
            </a:r>
            <a:r>
              <a:rPr spc="150"/>
              <a:t> </a:t>
            </a:r>
            <a:r>
              <a:t>libres,</a:t>
            </a:r>
            <a:r>
              <a:rPr spc="170"/>
              <a:t> </a:t>
            </a:r>
            <a:r>
              <a:t>si</a:t>
            </a:r>
            <a:r>
              <a:rPr spc="324"/>
              <a:t> </a:t>
            </a:r>
            <a:r>
              <a:t>los</a:t>
            </a:r>
            <a:r>
              <a:rPr spc="180"/>
              <a:t> </a:t>
            </a:r>
            <a:r>
              <a:t>padres</a:t>
            </a:r>
            <a:r>
              <a:rPr spc="100"/>
              <a:t> </a:t>
            </a:r>
            <a:r>
              <a:t>aun</a:t>
            </a:r>
            <a:r>
              <a:rPr spc="60"/>
              <a:t> </a:t>
            </a:r>
            <a:r>
              <a:t>permanecen</a:t>
            </a:r>
            <a:r>
              <a:rPr spc="120"/>
              <a:t> </a:t>
            </a:r>
            <a:r>
              <a:t>en</a:t>
            </a:r>
            <a:r>
              <a:rPr spc="79"/>
              <a:t> </a:t>
            </a:r>
            <a:r>
              <a:t>el</a:t>
            </a:r>
            <a:r>
              <a:rPr spc="155"/>
              <a:t> </a:t>
            </a:r>
            <a:r>
              <a:rPr spc="60"/>
              <a:t>area</a:t>
            </a:r>
            <a:r>
              <a:rPr spc="-35"/>
              <a:t> </a:t>
            </a:r>
            <a:r>
              <a:t>restringida</a:t>
            </a:r>
            <a:r>
              <a:rPr spc="39"/>
              <a:t> </a:t>
            </a:r>
            <a:r>
              <a:t>y</a:t>
            </a:r>
            <a:r>
              <a:rPr spc="-35"/>
              <a:t> </a:t>
            </a:r>
            <a:r>
              <a:t>se</a:t>
            </a:r>
            <a:r>
              <a:rPr spc="360"/>
              <a:t> </a:t>
            </a:r>
            <a:r>
              <a:t>niegan</a:t>
            </a:r>
            <a:r>
              <a:rPr spc="25"/>
              <a:t> </a:t>
            </a:r>
            <a:r>
              <a:rPr spc="70"/>
              <a:t>a</a:t>
            </a:r>
            <a:r>
              <a:rPr spc="469"/>
              <a:t> </a:t>
            </a:r>
            <a:r>
              <a:t>moverse,</a:t>
            </a:r>
            <a:r>
              <a:rPr spc="9"/>
              <a:t> </a:t>
            </a:r>
            <a:r>
              <a:rPr spc="-25"/>
              <a:t>se </a:t>
            </a:r>
            <a:r>
              <a:rPr spc="-9"/>
              <a:t>confiscara</a:t>
            </a:r>
            <a:r>
              <a:rPr spc="254"/>
              <a:t> </a:t>
            </a:r>
            <a:r>
              <a:rPr spc="-19"/>
              <a:t>el</a:t>
            </a:r>
            <a:r>
              <a:rPr spc="-55"/>
              <a:t> </a:t>
            </a:r>
            <a:r>
              <a:rPr spc="-9"/>
              <a:t>juego.</a:t>
            </a:r>
          </a:p>
          <a:p>
            <a:pPr indent="4444" algn="ctr">
              <a:defRPr b="1" spc="-10" sz="1400" u="sng">
                <a:solidFill>
                  <a:srgbClr val="010101"/>
                </a:solidFill>
                <a:uFill>
                  <a:solidFill>
                    <a:srgbClr val="2F2F2F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COMPROMISO</a:t>
            </a:r>
          </a:p>
          <a:p>
            <a:pPr marR="62864" indent="321309" algn="just">
              <a:lnSpc>
                <a:spcPct val="113100"/>
              </a:lnSpc>
              <a:spcBef>
                <a:spcPts val="1200"/>
              </a:spcBef>
              <a:tabLst>
                <a:tab pos="1689100" algn="l"/>
                <a:tab pos="4267200" algn="l"/>
                <a:tab pos="5651500" algn="l"/>
              </a:tabLst>
              <a:defRPr spc="-19" sz="1100">
                <a:solidFill>
                  <a:srgbClr val="53535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</a:t>
            </a:r>
            <a:r>
              <a:rPr spc="-30"/>
              <a:t>Yo</a:t>
            </a:r>
            <a:r>
              <a:rPr spc="4"/>
              <a:t> </a:t>
            </a:r>
            <a:r>
              <a:rPr spc="0"/>
              <a:t>entrenador</a:t>
            </a:r>
            <a:r>
              <a:rPr spc="9"/>
              <a:t> </a:t>
            </a:r>
            <a:r>
              <a:rPr spc="0"/>
              <a:t>de!</a:t>
            </a:r>
            <a:r>
              <a:rPr spc="-39"/>
              <a:t> </a:t>
            </a:r>
            <a:r>
              <a:t>Club</a:t>
            </a:r>
            <a:r>
              <a:rPr spc="0" u="sng">
                <a:uFill>
                  <a:solidFill>
                    <a:srgbClr val="525252"/>
                  </a:solidFill>
                </a:uFill>
              </a:rPr>
              <a:t>	</a:t>
            </a:r>
            <a:r>
              <a:rPr spc="0"/>
              <a:t>Divisi6n</a:t>
            </a:r>
            <a:r>
              <a:rPr spc="-114"/>
              <a:t> </a:t>
            </a:r>
            <a:r>
              <a:rPr spc="0" u="sng">
                <a:uFill>
                  <a:solidFill>
                    <a:srgbClr val="525252"/>
                  </a:solidFill>
                </a:uFill>
              </a:rPr>
              <a:t>	</a:t>
            </a:r>
            <a:r>
              <a:rPr spc="1380" u="sng">
                <a:uFill>
                  <a:solidFill>
                    <a:srgbClr val="525252"/>
                  </a:solidFill>
                </a:uFill>
              </a:rPr>
              <a:t>�</a:t>
            </a:r>
            <a:r>
              <a:rPr spc="85"/>
              <a:t> </a:t>
            </a:r>
            <a:r>
              <a:rPr spc="334" u="sng">
                <a:uFill>
                  <a:solidFill>
                    <a:srgbClr val="525252"/>
                  </a:solidFill>
                </a:uFill>
              </a:rPr>
              <a:t>    </a:t>
            </a:r>
            <a:r>
              <a:rPr spc="-9"/>
              <a:t>aiios,</a:t>
            </a:r>
            <a:r>
              <a:rPr spc="-60"/>
              <a:t> </a:t>
            </a:r>
            <a:r>
              <a:rPr spc="-45"/>
              <a:t>Certificaci6n </a:t>
            </a:r>
            <a:r>
              <a:rPr>
                <a:solidFill>
                  <a:srgbClr val="515151"/>
                </a:solidFill>
              </a:rPr>
              <a:t>Num.</a:t>
            </a:r>
            <a:r>
              <a:rPr spc="0" u="sng">
                <a:solidFill>
                  <a:srgbClr val="515151"/>
                </a:solidFill>
                <a:uFill>
                  <a:solidFill>
                    <a:srgbClr val="505050"/>
                  </a:solidFill>
                </a:uFill>
              </a:rPr>
              <a:t>	</a:t>
            </a:r>
            <a:r>
              <a:rPr spc="0">
                <a:solidFill>
                  <a:srgbClr val="515151"/>
                </a:solidFill>
              </a:rPr>
              <a:t>,certifico</a:t>
            </a:r>
            <a:r>
              <a:rPr spc="204">
                <a:solidFill>
                  <a:srgbClr val="515151"/>
                </a:solidFill>
              </a:rPr>
              <a:t> </a:t>
            </a:r>
            <a:r>
              <a:rPr spc="0">
                <a:solidFill>
                  <a:srgbClr val="515151"/>
                </a:solidFill>
              </a:rPr>
              <a:t>baber</a:t>
            </a:r>
            <a:r>
              <a:rPr spc="-65">
                <a:solidFill>
                  <a:srgbClr val="515151"/>
                </a:solidFill>
              </a:rPr>
              <a:t> </a:t>
            </a:r>
            <a:r>
              <a:rPr spc="0">
                <a:solidFill>
                  <a:srgbClr val="515151"/>
                </a:solidFill>
              </a:rPr>
              <a:t>leido,</a:t>
            </a:r>
            <a:r>
              <a:rPr spc="215">
                <a:solidFill>
                  <a:srgbClr val="515151"/>
                </a:solidFill>
              </a:rPr>
              <a:t> </a:t>
            </a:r>
            <a:r>
              <a:rPr spc="0">
                <a:solidFill>
                  <a:srgbClr val="515151"/>
                </a:solidFill>
              </a:rPr>
              <a:t>entendido</a:t>
            </a:r>
            <a:r>
              <a:rPr spc="195">
                <a:solidFill>
                  <a:srgbClr val="515151"/>
                </a:solidFill>
              </a:rPr>
              <a:t> </a:t>
            </a:r>
            <a:r>
              <a:rPr spc="104">
                <a:solidFill>
                  <a:srgbClr val="515151"/>
                </a:solidFill>
              </a:rPr>
              <a:t>y</a:t>
            </a:r>
            <a:r>
              <a:rPr spc="30">
                <a:solidFill>
                  <a:srgbClr val="515151"/>
                </a:solidFill>
              </a:rPr>
              <a:t> </a:t>
            </a:r>
            <a:r>
              <a:rPr spc="0">
                <a:solidFill>
                  <a:srgbClr val="515151"/>
                </a:solidFill>
              </a:rPr>
              <a:t>aceptado</a:t>
            </a:r>
            <a:r>
              <a:rPr spc="195">
                <a:solidFill>
                  <a:srgbClr val="515151"/>
                </a:solidFill>
              </a:rPr>
              <a:t> </a:t>
            </a:r>
            <a:r>
              <a:rPr spc="0">
                <a:solidFill>
                  <a:srgbClr val="515151"/>
                </a:solidFill>
              </a:rPr>
              <a:t>el</a:t>
            </a:r>
            <a:r>
              <a:rPr spc="250">
                <a:solidFill>
                  <a:srgbClr val="515151"/>
                </a:solidFill>
              </a:rPr>
              <a:t> </a:t>
            </a:r>
            <a:r>
              <a:rPr baseline="12076" spc="0" sz="1700">
                <a:solidFill>
                  <a:srgbClr val="515151"/>
                </a:solidFill>
              </a:rPr>
              <a:t>presen</a:t>
            </a:r>
            <a:r>
              <a:rPr spc="0">
                <a:solidFill>
                  <a:srgbClr val="515151"/>
                </a:solidFill>
              </a:rPr>
              <a:t>te</a:t>
            </a:r>
            <a:r>
              <a:rPr spc="209">
                <a:solidFill>
                  <a:srgbClr val="515151"/>
                </a:solidFill>
              </a:rPr>
              <a:t> </a:t>
            </a:r>
            <a:r>
              <a:rPr spc="0">
                <a:solidFill>
                  <a:srgbClr val="515151"/>
                </a:solidFill>
              </a:rPr>
              <a:t>documento</a:t>
            </a:r>
            <a:r>
              <a:rPr spc="285">
                <a:solidFill>
                  <a:srgbClr val="515151"/>
                </a:solidFill>
              </a:rPr>
              <a:t> </a:t>
            </a:r>
            <a:r>
              <a:rPr spc="0">
                <a:solidFill>
                  <a:srgbClr val="515151"/>
                </a:solidFill>
              </a:rPr>
              <a:t>en</a:t>
            </a:r>
            <a:r>
              <a:rPr spc="95">
                <a:solidFill>
                  <a:srgbClr val="515151"/>
                </a:solidFill>
              </a:rPr>
              <a:t> </a:t>
            </a:r>
            <a:r>
              <a:rPr spc="0">
                <a:solidFill>
                  <a:srgbClr val="515151"/>
                </a:solidFill>
              </a:rPr>
              <a:t>su</a:t>
            </a:r>
            <a:r>
              <a:rPr spc="170">
                <a:solidFill>
                  <a:srgbClr val="515151"/>
                </a:solidFill>
              </a:rPr>
              <a:t> </a:t>
            </a:r>
            <a:r>
              <a:rPr spc="0">
                <a:solidFill>
                  <a:srgbClr val="515151"/>
                </a:solidFill>
              </a:rPr>
              <a:t>totalidad.</a:t>
            </a:r>
            <a:r>
              <a:rPr spc="180">
                <a:solidFill>
                  <a:srgbClr val="515151"/>
                </a:solidFill>
              </a:rPr>
              <a:t> </a:t>
            </a:r>
            <a:r>
              <a:rPr spc="0">
                <a:solidFill>
                  <a:srgbClr val="515151"/>
                </a:solidFill>
              </a:rPr>
              <a:t>Estoy</a:t>
            </a:r>
            <a:r>
              <a:rPr spc="90">
                <a:solidFill>
                  <a:srgbClr val="515151"/>
                </a:solidFill>
              </a:rPr>
              <a:t> </a:t>
            </a:r>
            <a:r>
              <a:rPr spc="-25">
                <a:solidFill>
                  <a:srgbClr val="515151"/>
                </a:solidFill>
              </a:rPr>
              <a:t>de </a:t>
            </a:r>
            <a:r>
              <a:rPr spc="0">
                <a:solidFill>
                  <a:srgbClr val="565656"/>
                </a:solidFill>
              </a:rPr>
              <a:t>acuerdo</a:t>
            </a:r>
            <a:r>
              <a:rPr spc="25">
                <a:solidFill>
                  <a:srgbClr val="565656"/>
                </a:solidFill>
              </a:rPr>
              <a:t> </a:t>
            </a:r>
            <a:r>
              <a:rPr spc="0">
                <a:solidFill>
                  <a:srgbClr val="565656"/>
                </a:solidFill>
              </a:rPr>
              <a:t>con</a:t>
            </a:r>
            <a:r>
              <a:rPr spc="19">
                <a:solidFill>
                  <a:srgbClr val="565656"/>
                </a:solidFill>
              </a:rPr>
              <a:t> </a:t>
            </a:r>
            <a:r>
              <a:rPr spc="0">
                <a:solidFill>
                  <a:srgbClr val="565656"/>
                </a:solidFill>
              </a:rPr>
              <a:t>su</a:t>
            </a:r>
            <a:r>
              <a:rPr spc="35">
                <a:solidFill>
                  <a:srgbClr val="565656"/>
                </a:solidFill>
              </a:rPr>
              <a:t> </a:t>
            </a:r>
            <a:r>
              <a:rPr spc="0">
                <a:solidFill>
                  <a:srgbClr val="565656"/>
                </a:solidFill>
              </a:rPr>
              <a:t>cantenido</a:t>
            </a:r>
            <a:r>
              <a:rPr spc="150">
                <a:solidFill>
                  <a:srgbClr val="565656"/>
                </a:solidFill>
              </a:rPr>
              <a:t> </a:t>
            </a:r>
            <a:r>
              <a:rPr spc="110">
                <a:solidFill>
                  <a:srgbClr val="565656"/>
                </a:solidFill>
              </a:rPr>
              <a:t>y</a:t>
            </a:r>
            <a:r>
              <a:rPr spc="-50">
                <a:solidFill>
                  <a:srgbClr val="565656"/>
                </a:solidFill>
              </a:rPr>
              <a:t> </a:t>
            </a:r>
            <a:r>
              <a:rPr spc="0">
                <a:solidFill>
                  <a:srgbClr val="565656"/>
                </a:solidFill>
              </a:rPr>
              <a:t>me</a:t>
            </a:r>
            <a:r>
              <a:rPr spc="180">
                <a:solidFill>
                  <a:srgbClr val="565656"/>
                </a:solidFill>
              </a:rPr>
              <a:t> </a:t>
            </a:r>
            <a:r>
              <a:rPr spc="0">
                <a:solidFill>
                  <a:srgbClr val="565656"/>
                </a:solidFill>
              </a:rPr>
              <a:t>comprometo</a:t>
            </a:r>
            <a:r>
              <a:rPr spc="140">
                <a:solidFill>
                  <a:srgbClr val="565656"/>
                </a:solidFill>
              </a:rPr>
              <a:t> </a:t>
            </a:r>
            <a:r>
              <a:rPr spc="0">
                <a:solidFill>
                  <a:srgbClr val="565656"/>
                </a:solidFill>
              </a:rPr>
              <a:t>personalmente,</a:t>
            </a:r>
            <a:r>
              <a:rPr spc="15">
                <a:solidFill>
                  <a:srgbClr val="565656"/>
                </a:solidFill>
              </a:rPr>
              <a:t> </a:t>
            </a:r>
            <a:r>
              <a:rPr spc="104">
                <a:solidFill>
                  <a:srgbClr val="565656"/>
                </a:solidFill>
              </a:rPr>
              <a:t>y</a:t>
            </a:r>
            <a:r>
              <a:rPr spc="-15">
                <a:solidFill>
                  <a:srgbClr val="565656"/>
                </a:solidFill>
              </a:rPr>
              <a:t> </a:t>
            </a:r>
            <a:r>
              <a:rPr spc="0">
                <a:solidFill>
                  <a:srgbClr val="565656"/>
                </a:solidFill>
              </a:rPr>
              <a:t>de</a:t>
            </a:r>
            <a:r>
              <a:rPr spc="-35">
                <a:solidFill>
                  <a:srgbClr val="565656"/>
                </a:solidFill>
              </a:rPr>
              <a:t> </a:t>
            </a:r>
            <a:r>
              <a:rPr spc="0">
                <a:solidFill>
                  <a:srgbClr val="565656"/>
                </a:solidFill>
              </a:rPr>
              <a:t>forma</a:t>
            </a:r>
            <a:r>
              <a:rPr spc="70">
                <a:solidFill>
                  <a:srgbClr val="565656"/>
                </a:solidFill>
              </a:rPr>
              <a:t> </a:t>
            </a:r>
            <a:r>
              <a:rPr spc="0">
                <a:solidFill>
                  <a:srgbClr val="565656"/>
                </a:solidFill>
              </a:rPr>
              <a:t>voluntaria,</a:t>
            </a:r>
            <a:r>
              <a:rPr spc="-4">
                <a:solidFill>
                  <a:srgbClr val="565656"/>
                </a:solidFill>
              </a:rPr>
              <a:t> </a:t>
            </a:r>
            <a:r>
              <a:rPr spc="0">
                <a:solidFill>
                  <a:srgbClr val="565656"/>
                </a:solidFill>
              </a:rPr>
              <a:t>en</a:t>
            </a:r>
            <a:r>
              <a:rPr spc="459">
                <a:solidFill>
                  <a:srgbClr val="565656"/>
                </a:solidFill>
              </a:rPr>
              <a:t> </a:t>
            </a:r>
            <a:r>
              <a:rPr spc="-9">
                <a:solidFill>
                  <a:srgbClr val="565656"/>
                </a:solidFill>
              </a:rPr>
              <a:t>observar</a:t>
            </a:r>
            <a:r>
              <a:rPr spc="-65">
                <a:solidFill>
                  <a:srgbClr val="565656"/>
                </a:solidFill>
              </a:rPr>
              <a:t> </a:t>
            </a:r>
            <a:r>
              <a:rPr spc="-9">
                <a:solidFill>
                  <a:srgbClr val="565656"/>
                </a:solidFill>
              </a:rPr>
              <a:t>la</a:t>
            </a:r>
            <a:r>
              <a:rPr spc="-60">
                <a:solidFill>
                  <a:srgbClr val="565656"/>
                </a:solidFill>
              </a:rPr>
              <a:t> </a:t>
            </a:r>
            <a:r>
              <a:rPr spc="0">
                <a:solidFill>
                  <a:srgbClr val="565656"/>
                </a:solidFill>
              </a:rPr>
              <a:t>conducta</a:t>
            </a:r>
            <a:r>
              <a:rPr spc="-70">
                <a:solidFill>
                  <a:srgbClr val="565656"/>
                </a:solidFill>
              </a:rPr>
              <a:t> </a:t>
            </a:r>
            <a:r>
              <a:rPr spc="0">
                <a:solidFill>
                  <a:srgbClr val="565656"/>
                </a:solidFill>
              </a:rPr>
              <a:t>requerida;</a:t>
            </a:r>
            <a:r>
              <a:rPr spc="114">
                <a:solidFill>
                  <a:srgbClr val="565656"/>
                </a:solidFill>
              </a:rPr>
              <a:t> </a:t>
            </a:r>
            <a:r>
              <a:rPr spc="-25">
                <a:solidFill>
                  <a:srgbClr val="565656"/>
                </a:solidFill>
              </a:rPr>
              <a:t>asi </a:t>
            </a:r>
            <a:r>
              <a:rPr spc="0">
                <a:solidFill>
                  <a:srgbClr val="565656"/>
                </a:solidFill>
              </a:rPr>
              <a:t>como</a:t>
            </a:r>
            <a:r>
              <a:rPr spc="35">
                <a:solidFill>
                  <a:srgbClr val="565656"/>
                </a:solidFill>
              </a:rPr>
              <a:t> </a:t>
            </a:r>
            <a:r>
              <a:rPr spc="0">
                <a:solidFill>
                  <a:srgbClr val="565656"/>
                </a:solidFill>
              </a:rPr>
              <a:t>orientar</a:t>
            </a:r>
            <a:r>
              <a:rPr spc="60">
                <a:solidFill>
                  <a:srgbClr val="565656"/>
                </a:solidFill>
              </a:rPr>
              <a:t> </a:t>
            </a:r>
            <a:r>
              <a:rPr>
                <a:solidFill>
                  <a:srgbClr val="565656"/>
                </a:solidFill>
              </a:rPr>
              <a:t>sobre</a:t>
            </a:r>
            <a:r>
              <a:rPr spc="-125">
                <a:solidFill>
                  <a:srgbClr val="565656"/>
                </a:solidFill>
              </a:rPr>
              <a:t> </a:t>
            </a:r>
            <a:r>
              <a:rPr spc="0">
                <a:solidFill>
                  <a:srgbClr val="565656"/>
                </a:solidFill>
              </a:rPr>
              <a:t>lo</a:t>
            </a:r>
            <a:r>
              <a:rPr spc="-25">
                <a:solidFill>
                  <a:srgbClr val="565656"/>
                </a:solidFill>
              </a:rPr>
              <a:t> </a:t>
            </a:r>
            <a:r>
              <a:rPr spc="-9">
                <a:solidFill>
                  <a:srgbClr val="565656"/>
                </a:solidFill>
              </a:rPr>
              <a:t>aqui</a:t>
            </a:r>
            <a:r>
              <a:rPr spc="70">
                <a:solidFill>
                  <a:srgbClr val="565656"/>
                </a:solidFill>
              </a:rPr>
              <a:t> </a:t>
            </a:r>
            <a:r>
              <a:rPr spc="-9">
                <a:solidFill>
                  <a:srgbClr val="565656"/>
                </a:solidFill>
              </a:rPr>
              <a:t>pactado</a:t>
            </a:r>
            <a:r>
              <a:rPr spc="324">
                <a:solidFill>
                  <a:srgbClr val="565656"/>
                </a:solidFill>
              </a:rPr>
              <a:t> </a:t>
            </a:r>
            <a:r>
              <a:rPr spc="-75">
                <a:solidFill>
                  <a:srgbClr val="565656"/>
                </a:solidFill>
              </a:rPr>
              <a:t>a</a:t>
            </a:r>
            <a:r>
              <a:rPr spc="-155">
                <a:solidFill>
                  <a:srgbClr val="565656"/>
                </a:solidFill>
              </a:rPr>
              <a:t> </a:t>
            </a:r>
            <a:r>
              <a:rPr spc="0">
                <a:solidFill>
                  <a:srgbClr val="565656"/>
                </a:solidFill>
              </a:rPr>
              <a:t>cualquier</a:t>
            </a:r>
            <a:r>
              <a:rPr spc="290">
                <a:solidFill>
                  <a:srgbClr val="565656"/>
                </a:solidFill>
              </a:rPr>
              <a:t> </a:t>
            </a:r>
            <a:r>
              <a:rPr spc="-9">
                <a:solidFill>
                  <a:srgbClr val="565656"/>
                </a:solidFill>
              </a:rPr>
              <a:t>otra</a:t>
            </a:r>
            <a:r>
              <a:rPr spc="-155">
                <a:solidFill>
                  <a:srgbClr val="565656"/>
                </a:solidFill>
              </a:rPr>
              <a:t> </a:t>
            </a:r>
            <a:r>
              <a:rPr spc="0">
                <a:solidFill>
                  <a:srgbClr val="565656"/>
                </a:solidFill>
              </a:rPr>
              <a:t>persona</a:t>
            </a:r>
            <a:r>
              <a:rPr spc="295">
                <a:solidFill>
                  <a:srgbClr val="565656"/>
                </a:solidFill>
              </a:rPr>
              <a:t> </a:t>
            </a:r>
            <a:r>
              <a:rPr spc="-9">
                <a:solidFill>
                  <a:srgbClr val="565656"/>
                </a:solidFill>
              </a:rPr>
              <a:t>que </a:t>
            </a:r>
            <a:r>
              <a:rPr spc="60">
                <a:solidFill>
                  <a:srgbClr val="565656"/>
                </a:solidFill>
              </a:rPr>
              <a:t>me</a:t>
            </a:r>
            <a:r>
              <a:rPr spc="-30">
                <a:solidFill>
                  <a:srgbClr val="565656"/>
                </a:solidFill>
              </a:rPr>
              <a:t> </a:t>
            </a:r>
            <a:r>
              <a:rPr spc="-9">
                <a:solidFill>
                  <a:srgbClr val="565656"/>
                </a:solidFill>
              </a:rPr>
              <a:t>acomparie</a:t>
            </a:r>
            <a:r>
              <a:rPr spc="195">
                <a:solidFill>
                  <a:srgbClr val="565656"/>
                </a:solidFill>
              </a:rPr>
              <a:t> </a:t>
            </a:r>
            <a:r>
              <a:rPr spc="-25">
                <a:solidFill>
                  <a:srgbClr val="565656"/>
                </a:solidFill>
              </a:rPr>
              <a:t>durante</a:t>
            </a:r>
            <a:r>
              <a:rPr spc="60">
                <a:solidFill>
                  <a:srgbClr val="565656"/>
                </a:solidFill>
              </a:rPr>
              <a:t> </a:t>
            </a:r>
            <a:r>
              <a:rPr spc="0">
                <a:solidFill>
                  <a:srgbClr val="565656"/>
                </a:solidFill>
              </a:rPr>
              <a:t>los</a:t>
            </a:r>
            <a:r>
              <a:rPr spc="-155">
                <a:solidFill>
                  <a:srgbClr val="565656"/>
                </a:solidFill>
              </a:rPr>
              <a:t> </a:t>
            </a:r>
            <a:r>
              <a:rPr spc="0">
                <a:solidFill>
                  <a:srgbClr val="565656"/>
                </a:solidFill>
              </a:rPr>
              <a:t>juegos que</a:t>
            </a:r>
            <a:r>
              <a:rPr spc="35">
                <a:solidFill>
                  <a:srgbClr val="565656"/>
                </a:solidFill>
              </a:rPr>
              <a:t> </a:t>
            </a:r>
            <a:r>
              <a:rPr spc="0">
                <a:solidFill>
                  <a:srgbClr val="565656"/>
                </a:solidFill>
              </a:rPr>
              <a:t>se</a:t>
            </a:r>
            <a:r>
              <a:rPr spc="-35">
                <a:solidFill>
                  <a:srgbClr val="565656"/>
                </a:solidFill>
              </a:rPr>
              <a:t> </a:t>
            </a:r>
            <a:r>
              <a:rPr spc="-9">
                <a:solidFill>
                  <a:srgbClr val="565656"/>
                </a:solidFill>
              </a:rPr>
              <a:t>celebren</a:t>
            </a:r>
          </a:p>
          <a:p>
            <a: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spcBef>
                <a:spcPts val="600"/>
              </a:spcBef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indent="92075" algn="just">
              <a:defRPr spc="50" sz="1100">
                <a:solidFill>
                  <a:srgbClr val="52525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Certifico</a:t>
            </a:r>
            <a:r>
              <a:rPr spc="100"/>
              <a:t> </a:t>
            </a:r>
            <a:r>
              <a:rPr spc="70"/>
              <a:t>que</a:t>
            </a:r>
            <a:r>
              <a:rPr spc="245"/>
              <a:t> </a:t>
            </a:r>
            <a:r>
              <a:rPr spc="0"/>
              <a:t>el</a:t>
            </a:r>
            <a:r>
              <a:rPr spc="170"/>
              <a:t> </a:t>
            </a:r>
            <a:r>
              <a:t>presente</a:t>
            </a:r>
            <a:r>
              <a:rPr spc="104"/>
              <a:t> </a:t>
            </a:r>
            <a:r>
              <a:rPr spc="55"/>
              <a:t>documento</a:t>
            </a:r>
            <a:r>
              <a:rPr spc="270"/>
              <a:t> </a:t>
            </a:r>
            <a:r>
              <a:rPr spc="0"/>
              <a:t>fue</a:t>
            </a:r>
            <a:r>
              <a:rPr spc="164"/>
              <a:t> </a:t>
            </a:r>
            <a:r>
              <a:rPr spc="60"/>
              <a:t>discutido</a:t>
            </a:r>
            <a:r>
              <a:rPr spc="209"/>
              <a:t> </a:t>
            </a:r>
            <a:r>
              <a:t>con</a:t>
            </a:r>
            <a:r>
              <a:rPr spc="114"/>
              <a:t> </a:t>
            </a:r>
            <a:r>
              <a:rPr spc="0"/>
              <a:t>el</a:t>
            </a:r>
            <a:r>
              <a:rPr spc="70"/>
              <a:t> </a:t>
            </a:r>
            <a:r>
              <a:rPr spc="60"/>
              <a:t>presidente</a:t>
            </a:r>
            <a:r>
              <a:rPr spc="225"/>
              <a:t> </a:t>
            </a:r>
            <a:r>
              <a:rPr spc="0"/>
              <a:t>y/o</a:t>
            </a:r>
            <a:r>
              <a:rPr spc="250"/>
              <a:t> </a:t>
            </a:r>
            <a:r>
              <a:t>apoderado</a:t>
            </a:r>
            <a:r>
              <a:rPr spc="254"/>
              <a:t> </a:t>
            </a:r>
            <a:r>
              <a:rPr spc="0"/>
              <a:t>de!</a:t>
            </a:r>
            <a:r>
              <a:rPr spc="159"/>
              <a:t> </a:t>
            </a:r>
            <a:r>
              <a:rPr spc="60"/>
              <a:t>equipo</a:t>
            </a:r>
            <a:r>
              <a:rPr spc="45"/>
              <a:t> </a:t>
            </a:r>
            <a:r>
              <a:rPr spc="70"/>
              <a:t>que</a:t>
            </a:r>
            <a:r>
              <a:rPr spc="125"/>
              <a:t>  </a:t>
            </a:r>
            <a:r>
              <a:rPr spc="-9"/>
              <a:t>participo</a:t>
            </a:r>
          </a:p>
        </p:txBody>
      </p:sp>
      <p:sp>
        <p:nvSpPr>
          <p:cNvPr id="560" name="object 4"/>
          <p:cNvSpPr txBox="1"/>
          <p:nvPr/>
        </p:nvSpPr>
        <p:spPr>
          <a:xfrm>
            <a:off x="207772" y="7897024"/>
            <a:ext cx="384176" cy="146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55" sz="1100">
                <a:solidFill>
                  <a:srgbClr val="51515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el</a:t>
            </a:r>
            <a:r>
              <a:rPr spc="9"/>
              <a:t> </a:t>
            </a:r>
            <a:r>
              <a:rPr spc="-25"/>
              <a:t>dia</a:t>
            </a:r>
          </a:p>
        </p:txBody>
      </p:sp>
      <p:sp>
        <p:nvSpPr>
          <p:cNvPr id="561" name="object 5"/>
          <p:cNvSpPr txBox="1"/>
          <p:nvPr/>
        </p:nvSpPr>
        <p:spPr>
          <a:xfrm>
            <a:off x="961644" y="7876832"/>
            <a:ext cx="2159001" cy="146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1473200" algn="l"/>
                <a:tab pos="2133600" algn="l"/>
              </a:tabLst>
              <a:defRPr spc="-25" sz="1100">
                <a:solidFill>
                  <a:srgbClr val="51515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</a:t>
            </a:r>
            <a:r>
              <a:rPr spc="0" u="sng">
                <a:uFill>
                  <a:solidFill>
                    <a:srgbClr val="505050"/>
                  </a:solidFill>
                </a:uFill>
              </a:rPr>
              <a:t>	</a:t>
            </a:r>
            <a:r>
              <a:rPr spc="0"/>
              <a:t>de </a:t>
            </a:r>
            <a:r>
              <a:rPr spc="0" u="sng">
                <a:uFill>
                  <a:solidFill>
                    <a:srgbClr val="505050"/>
                  </a:solidFill>
                </a:uFill>
              </a:rPr>
              <a:t>	</a:t>
            </a:r>
          </a:p>
        </p:txBody>
      </p:sp>
      <p:sp>
        <p:nvSpPr>
          <p:cNvPr id="562" name="Información Aquí"/>
          <p:cNvSpPr txBox="1"/>
          <p:nvPr/>
        </p:nvSpPr>
        <p:spPr>
          <a:xfrm>
            <a:off x="2380106" y="5984870"/>
            <a:ext cx="2328860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63" name="0"/>
          <p:cNvSpPr txBox="1"/>
          <p:nvPr/>
        </p:nvSpPr>
        <p:spPr>
          <a:xfrm>
            <a:off x="4793487" y="5984870"/>
            <a:ext cx="261551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0</a:t>
            </a:r>
          </a:p>
        </p:txBody>
      </p:sp>
      <p:sp>
        <p:nvSpPr>
          <p:cNvPr id="564" name="0"/>
          <p:cNvSpPr txBox="1"/>
          <p:nvPr/>
        </p:nvSpPr>
        <p:spPr>
          <a:xfrm>
            <a:off x="646020" y="7825912"/>
            <a:ext cx="261551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0</a:t>
            </a:r>
          </a:p>
        </p:txBody>
      </p:sp>
      <p:sp>
        <p:nvSpPr>
          <p:cNvPr id="565" name="Mes"/>
          <p:cNvSpPr txBox="1"/>
          <p:nvPr/>
        </p:nvSpPr>
        <p:spPr>
          <a:xfrm>
            <a:off x="1165027" y="7813213"/>
            <a:ext cx="1262058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Mes</a:t>
            </a:r>
          </a:p>
        </p:txBody>
      </p:sp>
      <p:sp>
        <p:nvSpPr>
          <p:cNvPr id="566" name="0"/>
          <p:cNvSpPr txBox="1"/>
          <p:nvPr/>
        </p:nvSpPr>
        <p:spPr>
          <a:xfrm>
            <a:off x="2646440" y="7811011"/>
            <a:ext cx="483244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object 2"/>
          <p:cNvGrpSpPr/>
          <p:nvPr/>
        </p:nvGrpSpPr>
        <p:grpSpPr>
          <a:xfrm>
            <a:off x="0" y="0"/>
            <a:ext cx="7772400" cy="10058400"/>
            <a:chOff x="0" y="0"/>
            <a:chExt cx="7772400" cy="10058400"/>
          </a:xfrm>
        </p:grpSpPr>
        <p:pic>
          <p:nvPicPr>
            <p:cNvPr id="568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772400" cy="10058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69" name="object 4"/>
            <p:cNvSpPr/>
            <p:nvPr/>
          </p:nvSpPr>
          <p:spPr>
            <a:xfrm>
              <a:off x="6452552" y="786103"/>
              <a:ext cx="947764" cy="7082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70" name="object 5"/>
            <p:cNvSpPr/>
            <p:nvPr/>
          </p:nvSpPr>
          <p:spPr>
            <a:xfrm>
              <a:off x="6452556" y="786108"/>
              <a:ext cx="947764" cy="708216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71" name="object 6"/>
            <p:cNvSpPr/>
            <p:nvPr/>
          </p:nvSpPr>
          <p:spPr>
            <a:xfrm>
              <a:off x="383691" y="786103"/>
              <a:ext cx="947763" cy="7082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72" name="object 7"/>
            <p:cNvSpPr/>
            <p:nvPr/>
          </p:nvSpPr>
          <p:spPr>
            <a:xfrm>
              <a:off x="383694" y="786108"/>
              <a:ext cx="947763" cy="708216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573" name="object 8" descr="object 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394199" y="662987"/>
              <a:ext cx="1064478" cy="954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4" name="object 9" descr="object 9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5338" y="662987"/>
              <a:ext cx="1064478" cy="954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76" name="object 10"/>
          <p:cNvSpPr txBox="1"/>
          <p:nvPr/>
        </p:nvSpPr>
        <p:spPr>
          <a:xfrm>
            <a:off x="3117392" y="344397"/>
            <a:ext cx="1618616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10">
                <a:latin typeface="Impact"/>
                <a:ea typeface="Impact"/>
                <a:cs typeface="Impact"/>
                <a:sym typeface="Impact"/>
              </a:defRPr>
            </a:pPr>
            <a:r>
              <a:t>TEMPORADA</a:t>
            </a:r>
            <a:r>
              <a:rPr spc="-5"/>
              <a:t> </a:t>
            </a:r>
            <a:r>
              <a:rPr spc="-20"/>
              <a:t>2024</a:t>
            </a:r>
          </a:p>
        </p:txBody>
      </p:sp>
      <p:sp>
        <p:nvSpPr>
          <p:cNvPr id="577" name="Información Aquí"/>
          <p:cNvSpPr txBox="1"/>
          <p:nvPr/>
        </p:nvSpPr>
        <p:spPr>
          <a:xfrm>
            <a:off x="2198454" y="3428762"/>
            <a:ext cx="2319889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78" name="Información Aquí"/>
          <p:cNvSpPr txBox="1"/>
          <p:nvPr/>
        </p:nvSpPr>
        <p:spPr>
          <a:xfrm>
            <a:off x="5208693" y="3428762"/>
            <a:ext cx="1374475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79" name="Información Aquí"/>
          <p:cNvSpPr txBox="1"/>
          <p:nvPr/>
        </p:nvSpPr>
        <p:spPr>
          <a:xfrm>
            <a:off x="784161" y="4272148"/>
            <a:ext cx="2732965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80" name="Información Aquí"/>
          <p:cNvSpPr txBox="1"/>
          <p:nvPr/>
        </p:nvSpPr>
        <p:spPr>
          <a:xfrm>
            <a:off x="784161" y="5284211"/>
            <a:ext cx="2732965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81" name="Información Aquí"/>
          <p:cNvSpPr txBox="1"/>
          <p:nvPr/>
        </p:nvSpPr>
        <p:spPr>
          <a:xfrm>
            <a:off x="784161" y="6192473"/>
            <a:ext cx="2732965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582" name="Información Aquí"/>
          <p:cNvSpPr txBox="1"/>
          <p:nvPr/>
        </p:nvSpPr>
        <p:spPr>
          <a:xfrm>
            <a:off x="784161" y="6945032"/>
            <a:ext cx="2732965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object 2"/>
          <p:cNvGrpSpPr/>
          <p:nvPr/>
        </p:nvGrpSpPr>
        <p:grpSpPr>
          <a:xfrm>
            <a:off x="0" y="12447"/>
            <a:ext cx="7772400" cy="10045952"/>
            <a:chOff x="0" y="0"/>
            <a:chExt cx="7772400" cy="10045951"/>
          </a:xfrm>
        </p:grpSpPr>
        <p:pic>
          <p:nvPicPr>
            <p:cNvPr id="124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772400" cy="100459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5" name="object 4"/>
            <p:cNvSpPr/>
            <p:nvPr/>
          </p:nvSpPr>
          <p:spPr>
            <a:xfrm>
              <a:off x="6516052" y="697456"/>
              <a:ext cx="947764" cy="7590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6" name="object 5"/>
            <p:cNvSpPr/>
            <p:nvPr/>
          </p:nvSpPr>
          <p:spPr>
            <a:xfrm>
              <a:off x="6516054" y="697461"/>
              <a:ext cx="947764" cy="759016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7" name="object 6"/>
            <p:cNvSpPr/>
            <p:nvPr/>
          </p:nvSpPr>
          <p:spPr>
            <a:xfrm>
              <a:off x="294791" y="697456"/>
              <a:ext cx="947763" cy="7590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8" name="object 7"/>
            <p:cNvSpPr/>
            <p:nvPr/>
          </p:nvSpPr>
          <p:spPr>
            <a:xfrm>
              <a:off x="294794" y="697461"/>
              <a:ext cx="947763" cy="759016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29" name="object 8" descr="object 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457699" y="599740"/>
              <a:ext cx="1064478" cy="954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" name="object 9" descr="object 9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6438" y="599740"/>
              <a:ext cx="1064478" cy="954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2" name="object 10"/>
          <p:cNvSpPr txBox="1"/>
          <p:nvPr/>
        </p:nvSpPr>
        <p:spPr>
          <a:xfrm>
            <a:off x="3117392" y="344397"/>
            <a:ext cx="1618616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10">
                <a:latin typeface="Impact"/>
                <a:ea typeface="Impact"/>
                <a:cs typeface="Impact"/>
                <a:sym typeface="Impact"/>
              </a:defRPr>
            </a:pPr>
            <a:r>
              <a:t>TEMPORADA</a:t>
            </a:r>
            <a:r>
              <a:rPr spc="-5"/>
              <a:t> </a:t>
            </a:r>
            <a:r>
              <a:rPr spc="-20"/>
              <a:t>2024</a:t>
            </a:r>
          </a:p>
        </p:txBody>
      </p:sp>
      <p:sp>
        <p:nvSpPr>
          <p:cNvPr id="133" name="Información Aquí"/>
          <p:cNvSpPr txBox="1"/>
          <p:nvPr/>
        </p:nvSpPr>
        <p:spPr>
          <a:xfrm>
            <a:off x="2328205" y="2325873"/>
            <a:ext cx="2554963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34" name="Información Aquí"/>
          <p:cNvSpPr txBox="1"/>
          <p:nvPr/>
        </p:nvSpPr>
        <p:spPr>
          <a:xfrm>
            <a:off x="2029777" y="2883805"/>
            <a:ext cx="2102960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35" name="Información Aquí"/>
          <p:cNvSpPr txBox="1"/>
          <p:nvPr/>
        </p:nvSpPr>
        <p:spPr>
          <a:xfrm>
            <a:off x="939863" y="2572401"/>
            <a:ext cx="1356077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36" name="Información Aquí"/>
          <p:cNvSpPr txBox="1"/>
          <p:nvPr/>
        </p:nvSpPr>
        <p:spPr>
          <a:xfrm>
            <a:off x="2029777" y="3130334"/>
            <a:ext cx="2102960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37" name="Información Aquí"/>
          <p:cNvSpPr txBox="1"/>
          <p:nvPr/>
        </p:nvSpPr>
        <p:spPr>
          <a:xfrm>
            <a:off x="1004738" y="3441737"/>
            <a:ext cx="1356078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38" name="Información Aquí"/>
          <p:cNvSpPr txBox="1"/>
          <p:nvPr/>
        </p:nvSpPr>
        <p:spPr>
          <a:xfrm>
            <a:off x="2691510" y="3688266"/>
            <a:ext cx="2102960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39" name="Información Aquí"/>
          <p:cNvSpPr txBox="1"/>
          <p:nvPr/>
        </p:nvSpPr>
        <p:spPr>
          <a:xfrm>
            <a:off x="368955" y="3999670"/>
            <a:ext cx="4465911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40" name="Información Aquí"/>
          <p:cNvSpPr txBox="1"/>
          <p:nvPr/>
        </p:nvSpPr>
        <p:spPr>
          <a:xfrm>
            <a:off x="1809199" y="4246198"/>
            <a:ext cx="288973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41" name="0"/>
          <p:cNvSpPr txBox="1"/>
          <p:nvPr/>
        </p:nvSpPr>
        <p:spPr>
          <a:xfrm>
            <a:off x="1342093" y="4440825"/>
            <a:ext cx="200693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142" name="0"/>
          <p:cNvSpPr txBox="1"/>
          <p:nvPr/>
        </p:nvSpPr>
        <p:spPr>
          <a:xfrm>
            <a:off x="2068702" y="4440825"/>
            <a:ext cx="200693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143" name="0"/>
          <p:cNvSpPr txBox="1"/>
          <p:nvPr/>
        </p:nvSpPr>
        <p:spPr>
          <a:xfrm>
            <a:off x="2795311" y="4440825"/>
            <a:ext cx="200694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144" name="0"/>
          <p:cNvSpPr txBox="1"/>
          <p:nvPr/>
        </p:nvSpPr>
        <p:spPr>
          <a:xfrm>
            <a:off x="3792203" y="4440825"/>
            <a:ext cx="200694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145" name="0"/>
          <p:cNvSpPr txBox="1"/>
          <p:nvPr/>
        </p:nvSpPr>
        <p:spPr>
          <a:xfrm>
            <a:off x="4596663" y="4440825"/>
            <a:ext cx="200694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146" name="Información Aquí"/>
          <p:cNvSpPr txBox="1"/>
          <p:nvPr/>
        </p:nvSpPr>
        <p:spPr>
          <a:xfrm>
            <a:off x="1844178" y="4687354"/>
            <a:ext cx="2819773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47" name="Información Aquí"/>
          <p:cNvSpPr txBox="1"/>
          <p:nvPr/>
        </p:nvSpPr>
        <p:spPr>
          <a:xfrm>
            <a:off x="1935004" y="5050658"/>
            <a:ext cx="144396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48" name="Información Aquí"/>
          <p:cNvSpPr txBox="1"/>
          <p:nvPr/>
        </p:nvSpPr>
        <p:spPr>
          <a:xfrm>
            <a:off x="3067790" y="5917669"/>
            <a:ext cx="255496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49" name="Información Aquí"/>
          <p:cNvSpPr txBox="1"/>
          <p:nvPr/>
        </p:nvSpPr>
        <p:spPr>
          <a:xfrm>
            <a:off x="3067790" y="6968657"/>
            <a:ext cx="389419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50" name="Información Aquí"/>
          <p:cNvSpPr txBox="1"/>
          <p:nvPr/>
        </p:nvSpPr>
        <p:spPr>
          <a:xfrm>
            <a:off x="2749914" y="7528915"/>
            <a:ext cx="4264238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51" name="Información Aquí"/>
          <p:cNvSpPr txBox="1"/>
          <p:nvPr/>
        </p:nvSpPr>
        <p:spPr>
          <a:xfrm>
            <a:off x="1803776" y="8318075"/>
            <a:ext cx="238841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52" name="Información Aquí"/>
          <p:cNvSpPr txBox="1"/>
          <p:nvPr/>
        </p:nvSpPr>
        <p:spPr>
          <a:xfrm>
            <a:off x="5384922" y="8318075"/>
            <a:ext cx="161861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53" name="Información Aquí"/>
          <p:cNvSpPr txBox="1"/>
          <p:nvPr/>
        </p:nvSpPr>
        <p:spPr>
          <a:xfrm>
            <a:off x="3399721" y="8705004"/>
            <a:ext cx="3558967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object 2"/>
          <p:cNvGrpSpPr/>
          <p:nvPr/>
        </p:nvGrpSpPr>
        <p:grpSpPr>
          <a:xfrm>
            <a:off x="0" y="12447"/>
            <a:ext cx="7772400" cy="10045952"/>
            <a:chOff x="0" y="0"/>
            <a:chExt cx="7772400" cy="10045951"/>
          </a:xfrm>
        </p:grpSpPr>
        <p:pic>
          <p:nvPicPr>
            <p:cNvPr id="155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772400" cy="100459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6" name="object 4"/>
            <p:cNvSpPr/>
            <p:nvPr/>
          </p:nvSpPr>
          <p:spPr>
            <a:xfrm>
              <a:off x="6516052" y="697456"/>
              <a:ext cx="947764" cy="7590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7" name="object 5"/>
            <p:cNvSpPr/>
            <p:nvPr/>
          </p:nvSpPr>
          <p:spPr>
            <a:xfrm>
              <a:off x="6516054" y="697461"/>
              <a:ext cx="947764" cy="759016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8" name="object 6"/>
            <p:cNvSpPr/>
            <p:nvPr/>
          </p:nvSpPr>
          <p:spPr>
            <a:xfrm>
              <a:off x="294791" y="697456"/>
              <a:ext cx="947763" cy="7590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9" name="object 7"/>
            <p:cNvSpPr/>
            <p:nvPr/>
          </p:nvSpPr>
          <p:spPr>
            <a:xfrm>
              <a:off x="294794" y="697461"/>
              <a:ext cx="947763" cy="759016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60" name="object 8" descr="object 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457699" y="599740"/>
              <a:ext cx="1064478" cy="954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1" name="object 9" descr="object 9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6438" y="599740"/>
              <a:ext cx="1064478" cy="954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3" name="object 10"/>
          <p:cNvSpPr txBox="1"/>
          <p:nvPr/>
        </p:nvSpPr>
        <p:spPr>
          <a:xfrm>
            <a:off x="3117392" y="344397"/>
            <a:ext cx="1618616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10">
                <a:latin typeface="Impact"/>
                <a:ea typeface="Impact"/>
                <a:cs typeface="Impact"/>
                <a:sym typeface="Impact"/>
              </a:defRPr>
            </a:pPr>
            <a:r>
              <a:t>TEMPORADA</a:t>
            </a:r>
            <a:r>
              <a:rPr spc="-5"/>
              <a:t> </a:t>
            </a:r>
            <a:r>
              <a:rPr spc="-20"/>
              <a:t>2024</a:t>
            </a:r>
          </a:p>
        </p:txBody>
      </p:sp>
      <p:sp>
        <p:nvSpPr>
          <p:cNvPr id="164" name="Información Aquí"/>
          <p:cNvSpPr txBox="1"/>
          <p:nvPr/>
        </p:nvSpPr>
        <p:spPr>
          <a:xfrm>
            <a:off x="2328205" y="2325873"/>
            <a:ext cx="2554963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65" name="Información Aquí"/>
          <p:cNvSpPr txBox="1"/>
          <p:nvPr/>
        </p:nvSpPr>
        <p:spPr>
          <a:xfrm>
            <a:off x="2029777" y="2883805"/>
            <a:ext cx="2102960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66" name="Información Aquí"/>
          <p:cNvSpPr txBox="1"/>
          <p:nvPr/>
        </p:nvSpPr>
        <p:spPr>
          <a:xfrm>
            <a:off x="939863" y="2572401"/>
            <a:ext cx="1356077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67" name="Información Aquí"/>
          <p:cNvSpPr txBox="1"/>
          <p:nvPr/>
        </p:nvSpPr>
        <p:spPr>
          <a:xfrm>
            <a:off x="2029777" y="3130334"/>
            <a:ext cx="2102960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68" name="Información Aquí"/>
          <p:cNvSpPr txBox="1"/>
          <p:nvPr/>
        </p:nvSpPr>
        <p:spPr>
          <a:xfrm>
            <a:off x="1004738" y="3441737"/>
            <a:ext cx="1356078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69" name="Información Aquí"/>
          <p:cNvSpPr txBox="1"/>
          <p:nvPr/>
        </p:nvSpPr>
        <p:spPr>
          <a:xfrm>
            <a:off x="2691510" y="3688266"/>
            <a:ext cx="2102960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70" name="Información Aquí"/>
          <p:cNvSpPr txBox="1"/>
          <p:nvPr/>
        </p:nvSpPr>
        <p:spPr>
          <a:xfrm>
            <a:off x="368955" y="3999670"/>
            <a:ext cx="4465911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71" name="Información Aquí"/>
          <p:cNvSpPr txBox="1"/>
          <p:nvPr/>
        </p:nvSpPr>
        <p:spPr>
          <a:xfrm>
            <a:off x="1809199" y="4246198"/>
            <a:ext cx="288973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72" name="0"/>
          <p:cNvSpPr txBox="1"/>
          <p:nvPr/>
        </p:nvSpPr>
        <p:spPr>
          <a:xfrm>
            <a:off x="1342093" y="4440825"/>
            <a:ext cx="200693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173" name="0"/>
          <p:cNvSpPr txBox="1"/>
          <p:nvPr/>
        </p:nvSpPr>
        <p:spPr>
          <a:xfrm>
            <a:off x="2068702" y="4440825"/>
            <a:ext cx="200693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174" name="0"/>
          <p:cNvSpPr txBox="1"/>
          <p:nvPr/>
        </p:nvSpPr>
        <p:spPr>
          <a:xfrm>
            <a:off x="2795311" y="4440825"/>
            <a:ext cx="200694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175" name="0"/>
          <p:cNvSpPr txBox="1"/>
          <p:nvPr/>
        </p:nvSpPr>
        <p:spPr>
          <a:xfrm>
            <a:off x="3792203" y="4440825"/>
            <a:ext cx="200694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176" name="0"/>
          <p:cNvSpPr txBox="1"/>
          <p:nvPr/>
        </p:nvSpPr>
        <p:spPr>
          <a:xfrm>
            <a:off x="4596663" y="4440825"/>
            <a:ext cx="200694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177" name="Información Aquí"/>
          <p:cNvSpPr txBox="1"/>
          <p:nvPr/>
        </p:nvSpPr>
        <p:spPr>
          <a:xfrm>
            <a:off x="1844178" y="4687354"/>
            <a:ext cx="2819773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78" name="Información Aquí"/>
          <p:cNvSpPr txBox="1"/>
          <p:nvPr/>
        </p:nvSpPr>
        <p:spPr>
          <a:xfrm>
            <a:off x="1935004" y="5050658"/>
            <a:ext cx="144396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79" name="Información Aquí"/>
          <p:cNvSpPr txBox="1"/>
          <p:nvPr/>
        </p:nvSpPr>
        <p:spPr>
          <a:xfrm>
            <a:off x="3067790" y="5917669"/>
            <a:ext cx="255496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80" name="Información Aquí"/>
          <p:cNvSpPr txBox="1"/>
          <p:nvPr/>
        </p:nvSpPr>
        <p:spPr>
          <a:xfrm>
            <a:off x="3067790" y="6968657"/>
            <a:ext cx="389419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81" name="Información Aquí"/>
          <p:cNvSpPr txBox="1"/>
          <p:nvPr/>
        </p:nvSpPr>
        <p:spPr>
          <a:xfrm>
            <a:off x="2749914" y="7528915"/>
            <a:ext cx="4264238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82" name="Información Aquí"/>
          <p:cNvSpPr txBox="1"/>
          <p:nvPr/>
        </p:nvSpPr>
        <p:spPr>
          <a:xfrm>
            <a:off x="1803776" y="8318075"/>
            <a:ext cx="238841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83" name="Información Aquí"/>
          <p:cNvSpPr txBox="1"/>
          <p:nvPr/>
        </p:nvSpPr>
        <p:spPr>
          <a:xfrm>
            <a:off x="5384922" y="8318075"/>
            <a:ext cx="161861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84" name="Información Aquí"/>
          <p:cNvSpPr txBox="1"/>
          <p:nvPr/>
        </p:nvSpPr>
        <p:spPr>
          <a:xfrm>
            <a:off x="3399721" y="8705004"/>
            <a:ext cx="3558967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object 2"/>
          <p:cNvGrpSpPr/>
          <p:nvPr/>
        </p:nvGrpSpPr>
        <p:grpSpPr>
          <a:xfrm>
            <a:off x="0" y="12447"/>
            <a:ext cx="7772400" cy="10045952"/>
            <a:chOff x="0" y="0"/>
            <a:chExt cx="7772400" cy="10045951"/>
          </a:xfrm>
        </p:grpSpPr>
        <p:pic>
          <p:nvPicPr>
            <p:cNvPr id="186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772400" cy="100459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7" name="object 4"/>
            <p:cNvSpPr/>
            <p:nvPr/>
          </p:nvSpPr>
          <p:spPr>
            <a:xfrm>
              <a:off x="6516052" y="697456"/>
              <a:ext cx="947764" cy="7590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8" name="object 5"/>
            <p:cNvSpPr/>
            <p:nvPr/>
          </p:nvSpPr>
          <p:spPr>
            <a:xfrm>
              <a:off x="6516054" y="697461"/>
              <a:ext cx="947764" cy="759016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9" name="object 6"/>
            <p:cNvSpPr/>
            <p:nvPr/>
          </p:nvSpPr>
          <p:spPr>
            <a:xfrm>
              <a:off x="294791" y="697456"/>
              <a:ext cx="947763" cy="7590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0" name="object 7"/>
            <p:cNvSpPr/>
            <p:nvPr/>
          </p:nvSpPr>
          <p:spPr>
            <a:xfrm>
              <a:off x="294794" y="697461"/>
              <a:ext cx="947763" cy="759016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91" name="object 8" descr="object 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457699" y="599740"/>
              <a:ext cx="1064478" cy="954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" name="object 9" descr="object 9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6438" y="599740"/>
              <a:ext cx="1064478" cy="954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4" name="object 10"/>
          <p:cNvSpPr txBox="1"/>
          <p:nvPr/>
        </p:nvSpPr>
        <p:spPr>
          <a:xfrm>
            <a:off x="3117392" y="344397"/>
            <a:ext cx="1618616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10">
                <a:latin typeface="Impact"/>
                <a:ea typeface="Impact"/>
                <a:cs typeface="Impact"/>
                <a:sym typeface="Impact"/>
              </a:defRPr>
            </a:pPr>
            <a:r>
              <a:t>TEMPORADA</a:t>
            </a:r>
            <a:r>
              <a:rPr spc="-5"/>
              <a:t> </a:t>
            </a:r>
            <a:r>
              <a:rPr spc="-20"/>
              <a:t>2024</a:t>
            </a:r>
          </a:p>
        </p:txBody>
      </p:sp>
      <p:sp>
        <p:nvSpPr>
          <p:cNvPr id="195" name="Información Aquí"/>
          <p:cNvSpPr txBox="1"/>
          <p:nvPr/>
        </p:nvSpPr>
        <p:spPr>
          <a:xfrm>
            <a:off x="2328205" y="2325873"/>
            <a:ext cx="2554963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96" name="Información Aquí"/>
          <p:cNvSpPr txBox="1"/>
          <p:nvPr/>
        </p:nvSpPr>
        <p:spPr>
          <a:xfrm>
            <a:off x="2029777" y="2883805"/>
            <a:ext cx="2102960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97" name="Información Aquí"/>
          <p:cNvSpPr txBox="1"/>
          <p:nvPr/>
        </p:nvSpPr>
        <p:spPr>
          <a:xfrm>
            <a:off x="939863" y="2572401"/>
            <a:ext cx="1356077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98" name="Información Aquí"/>
          <p:cNvSpPr txBox="1"/>
          <p:nvPr/>
        </p:nvSpPr>
        <p:spPr>
          <a:xfrm>
            <a:off x="2029777" y="3130334"/>
            <a:ext cx="2102960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99" name="Información Aquí"/>
          <p:cNvSpPr txBox="1"/>
          <p:nvPr/>
        </p:nvSpPr>
        <p:spPr>
          <a:xfrm>
            <a:off x="1004738" y="3441737"/>
            <a:ext cx="1356078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00" name="Información Aquí"/>
          <p:cNvSpPr txBox="1"/>
          <p:nvPr/>
        </p:nvSpPr>
        <p:spPr>
          <a:xfrm>
            <a:off x="2691510" y="3688266"/>
            <a:ext cx="2102960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01" name="Información Aquí"/>
          <p:cNvSpPr txBox="1"/>
          <p:nvPr/>
        </p:nvSpPr>
        <p:spPr>
          <a:xfrm>
            <a:off x="368955" y="3999670"/>
            <a:ext cx="4465911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02" name="Información Aquí"/>
          <p:cNvSpPr txBox="1"/>
          <p:nvPr/>
        </p:nvSpPr>
        <p:spPr>
          <a:xfrm>
            <a:off x="1809199" y="4246198"/>
            <a:ext cx="288973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03" name="0"/>
          <p:cNvSpPr txBox="1"/>
          <p:nvPr/>
        </p:nvSpPr>
        <p:spPr>
          <a:xfrm>
            <a:off x="1342093" y="4440825"/>
            <a:ext cx="200693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204" name="0"/>
          <p:cNvSpPr txBox="1"/>
          <p:nvPr/>
        </p:nvSpPr>
        <p:spPr>
          <a:xfrm>
            <a:off x="2068702" y="4440825"/>
            <a:ext cx="200693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205" name="0"/>
          <p:cNvSpPr txBox="1"/>
          <p:nvPr/>
        </p:nvSpPr>
        <p:spPr>
          <a:xfrm>
            <a:off x="2795311" y="4440825"/>
            <a:ext cx="200694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206" name="0"/>
          <p:cNvSpPr txBox="1"/>
          <p:nvPr/>
        </p:nvSpPr>
        <p:spPr>
          <a:xfrm>
            <a:off x="3792203" y="4440825"/>
            <a:ext cx="200694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207" name="0"/>
          <p:cNvSpPr txBox="1"/>
          <p:nvPr/>
        </p:nvSpPr>
        <p:spPr>
          <a:xfrm>
            <a:off x="4596663" y="4440825"/>
            <a:ext cx="200694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208" name="Información Aquí"/>
          <p:cNvSpPr txBox="1"/>
          <p:nvPr/>
        </p:nvSpPr>
        <p:spPr>
          <a:xfrm>
            <a:off x="1844178" y="4687354"/>
            <a:ext cx="2819773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09" name="Información Aquí"/>
          <p:cNvSpPr txBox="1"/>
          <p:nvPr/>
        </p:nvSpPr>
        <p:spPr>
          <a:xfrm>
            <a:off x="1935004" y="5050658"/>
            <a:ext cx="144396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10" name="Información Aquí"/>
          <p:cNvSpPr txBox="1"/>
          <p:nvPr/>
        </p:nvSpPr>
        <p:spPr>
          <a:xfrm>
            <a:off x="3067790" y="5917669"/>
            <a:ext cx="255496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11" name="Información Aquí"/>
          <p:cNvSpPr txBox="1"/>
          <p:nvPr/>
        </p:nvSpPr>
        <p:spPr>
          <a:xfrm>
            <a:off x="3067790" y="6968657"/>
            <a:ext cx="389419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12" name="Información Aquí"/>
          <p:cNvSpPr txBox="1"/>
          <p:nvPr/>
        </p:nvSpPr>
        <p:spPr>
          <a:xfrm>
            <a:off x="2749914" y="7528915"/>
            <a:ext cx="4264238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13" name="Información Aquí"/>
          <p:cNvSpPr txBox="1"/>
          <p:nvPr/>
        </p:nvSpPr>
        <p:spPr>
          <a:xfrm>
            <a:off x="1803776" y="8318075"/>
            <a:ext cx="238841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14" name="Información Aquí"/>
          <p:cNvSpPr txBox="1"/>
          <p:nvPr/>
        </p:nvSpPr>
        <p:spPr>
          <a:xfrm>
            <a:off x="5384922" y="8318075"/>
            <a:ext cx="161861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15" name="Información Aquí"/>
          <p:cNvSpPr txBox="1"/>
          <p:nvPr/>
        </p:nvSpPr>
        <p:spPr>
          <a:xfrm>
            <a:off x="3399721" y="8705004"/>
            <a:ext cx="3558967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object 2"/>
          <p:cNvGrpSpPr/>
          <p:nvPr/>
        </p:nvGrpSpPr>
        <p:grpSpPr>
          <a:xfrm>
            <a:off x="0" y="12447"/>
            <a:ext cx="7772400" cy="10045952"/>
            <a:chOff x="0" y="0"/>
            <a:chExt cx="7772400" cy="10045951"/>
          </a:xfrm>
        </p:grpSpPr>
        <p:pic>
          <p:nvPicPr>
            <p:cNvPr id="217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772400" cy="100459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8" name="object 4"/>
            <p:cNvSpPr/>
            <p:nvPr/>
          </p:nvSpPr>
          <p:spPr>
            <a:xfrm>
              <a:off x="6516052" y="697456"/>
              <a:ext cx="947764" cy="7590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9" name="object 5"/>
            <p:cNvSpPr/>
            <p:nvPr/>
          </p:nvSpPr>
          <p:spPr>
            <a:xfrm>
              <a:off x="6516054" y="697461"/>
              <a:ext cx="947764" cy="759016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0" name="object 6"/>
            <p:cNvSpPr/>
            <p:nvPr/>
          </p:nvSpPr>
          <p:spPr>
            <a:xfrm>
              <a:off x="294791" y="697456"/>
              <a:ext cx="947763" cy="7590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1" name="object 7"/>
            <p:cNvSpPr/>
            <p:nvPr/>
          </p:nvSpPr>
          <p:spPr>
            <a:xfrm>
              <a:off x="294794" y="697461"/>
              <a:ext cx="947763" cy="759016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22" name="object 8" descr="object 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457699" y="599740"/>
              <a:ext cx="1064478" cy="954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3" name="object 9" descr="object 9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6438" y="599740"/>
              <a:ext cx="1064478" cy="954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5" name="object 10"/>
          <p:cNvSpPr txBox="1"/>
          <p:nvPr/>
        </p:nvSpPr>
        <p:spPr>
          <a:xfrm>
            <a:off x="3117392" y="344397"/>
            <a:ext cx="1618616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10">
                <a:latin typeface="Impact"/>
                <a:ea typeface="Impact"/>
                <a:cs typeface="Impact"/>
                <a:sym typeface="Impact"/>
              </a:defRPr>
            </a:pPr>
            <a:r>
              <a:t>TEMPORADA</a:t>
            </a:r>
            <a:r>
              <a:rPr spc="-5"/>
              <a:t> </a:t>
            </a:r>
            <a:r>
              <a:rPr spc="-20"/>
              <a:t>2024</a:t>
            </a:r>
          </a:p>
        </p:txBody>
      </p:sp>
      <p:sp>
        <p:nvSpPr>
          <p:cNvPr id="226" name="Información Aquí"/>
          <p:cNvSpPr txBox="1"/>
          <p:nvPr/>
        </p:nvSpPr>
        <p:spPr>
          <a:xfrm>
            <a:off x="2328205" y="2325873"/>
            <a:ext cx="2554963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27" name="Información Aquí"/>
          <p:cNvSpPr txBox="1"/>
          <p:nvPr/>
        </p:nvSpPr>
        <p:spPr>
          <a:xfrm>
            <a:off x="2029777" y="2883805"/>
            <a:ext cx="2102960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28" name="Información Aquí"/>
          <p:cNvSpPr txBox="1"/>
          <p:nvPr/>
        </p:nvSpPr>
        <p:spPr>
          <a:xfrm>
            <a:off x="939863" y="2572401"/>
            <a:ext cx="1356077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29" name="Información Aquí"/>
          <p:cNvSpPr txBox="1"/>
          <p:nvPr/>
        </p:nvSpPr>
        <p:spPr>
          <a:xfrm>
            <a:off x="2029777" y="3130334"/>
            <a:ext cx="2102960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30" name="Información Aquí"/>
          <p:cNvSpPr txBox="1"/>
          <p:nvPr/>
        </p:nvSpPr>
        <p:spPr>
          <a:xfrm>
            <a:off x="1004738" y="3441737"/>
            <a:ext cx="1356078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31" name="Información Aquí"/>
          <p:cNvSpPr txBox="1"/>
          <p:nvPr/>
        </p:nvSpPr>
        <p:spPr>
          <a:xfrm>
            <a:off x="2691510" y="3688266"/>
            <a:ext cx="2102960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32" name="Información Aquí"/>
          <p:cNvSpPr txBox="1"/>
          <p:nvPr/>
        </p:nvSpPr>
        <p:spPr>
          <a:xfrm>
            <a:off x="368955" y="3999670"/>
            <a:ext cx="4465911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33" name="Información Aquí"/>
          <p:cNvSpPr txBox="1"/>
          <p:nvPr/>
        </p:nvSpPr>
        <p:spPr>
          <a:xfrm>
            <a:off x="1809199" y="4246198"/>
            <a:ext cx="288973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34" name="0"/>
          <p:cNvSpPr txBox="1"/>
          <p:nvPr/>
        </p:nvSpPr>
        <p:spPr>
          <a:xfrm>
            <a:off x="1342093" y="4440825"/>
            <a:ext cx="200693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235" name="0"/>
          <p:cNvSpPr txBox="1"/>
          <p:nvPr/>
        </p:nvSpPr>
        <p:spPr>
          <a:xfrm>
            <a:off x="2068702" y="4440825"/>
            <a:ext cx="200693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236" name="0"/>
          <p:cNvSpPr txBox="1"/>
          <p:nvPr/>
        </p:nvSpPr>
        <p:spPr>
          <a:xfrm>
            <a:off x="2795311" y="4440825"/>
            <a:ext cx="200694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237" name="0"/>
          <p:cNvSpPr txBox="1"/>
          <p:nvPr/>
        </p:nvSpPr>
        <p:spPr>
          <a:xfrm>
            <a:off x="3792203" y="4440825"/>
            <a:ext cx="200694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238" name="0"/>
          <p:cNvSpPr txBox="1"/>
          <p:nvPr/>
        </p:nvSpPr>
        <p:spPr>
          <a:xfrm>
            <a:off x="4596663" y="4440825"/>
            <a:ext cx="200694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239" name="Información Aquí"/>
          <p:cNvSpPr txBox="1"/>
          <p:nvPr/>
        </p:nvSpPr>
        <p:spPr>
          <a:xfrm>
            <a:off x="1844178" y="4687354"/>
            <a:ext cx="2819773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40" name="Información Aquí"/>
          <p:cNvSpPr txBox="1"/>
          <p:nvPr/>
        </p:nvSpPr>
        <p:spPr>
          <a:xfrm>
            <a:off x="1935004" y="5050658"/>
            <a:ext cx="144396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41" name="Información Aquí"/>
          <p:cNvSpPr txBox="1"/>
          <p:nvPr/>
        </p:nvSpPr>
        <p:spPr>
          <a:xfrm>
            <a:off x="3067790" y="5917669"/>
            <a:ext cx="255496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42" name="Información Aquí"/>
          <p:cNvSpPr txBox="1"/>
          <p:nvPr/>
        </p:nvSpPr>
        <p:spPr>
          <a:xfrm>
            <a:off x="3067790" y="6968657"/>
            <a:ext cx="389419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43" name="Información Aquí"/>
          <p:cNvSpPr txBox="1"/>
          <p:nvPr/>
        </p:nvSpPr>
        <p:spPr>
          <a:xfrm>
            <a:off x="2749914" y="7528915"/>
            <a:ext cx="4264238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44" name="Información Aquí"/>
          <p:cNvSpPr txBox="1"/>
          <p:nvPr/>
        </p:nvSpPr>
        <p:spPr>
          <a:xfrm>
            <a:off x="1803776" y="8318075"/>
            <a:ext cx="238841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45" name="Información Aquí"/>
          <p:cNvSpPr txBox="1"/>
          <p:nvPr/>
        </p:nvSpPr>
        <p:spPr>
          <a:xfrm>
            <a:off x="5384922" y="8318075"/>
            <a:ext cx="161861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46" name="Información Aquí"/>
          <p:cNvSpPr txBox="1"/>
          <p:nvPr/>
        </p:nvSpPr>
        <p:spPr>
          <a:xfrm>
            <a:off x="3399721" y="8705004"/>
            <a:ext cx="3558967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object 2"/>
          <p:cNvGrpSpPr/>
          <p:nvPr/>
        </p:nvGrpSpPr>
        <p:grpSpPr>
          <a:xfrm>
            <a:off x="0" y="12447"/>
            <a:ext cx="7772400" cy="10045952"/>
            <a:chOff x="0" y="0"/>
            <a:chExt cx="7772400" cy="10045951"/>
          </a:xfrm>
        </p:grpSpPr>
        <p:pic>
          <p:nvPicPr>
            <p:cNvPr id="248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772400" cy="100459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9" name="object 4"/>
            <p:cNvSpPr/>
            <p:nvPr/>
          </p:nvSpPr>
          <p:spPr>
            <a:xfrm>
              <a:off x="6516052" y="697456"/>
              <a:ext cx="947764" cy="7590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0" name="object 5"/>
            <p:cNvSpPr/>
            <p:nvPr/>
          </p:nvSpPr>
          <p:spPr>
            <a:xfrm>
              <a:off x="6516054" y="697461"/>
              <a:ext cx="947764" cy="759016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1" name="object 6"/>
            <p:cNvSpPr/>
            <p:nvPr/>
          </p:nvSpPr>
          <p:spPr>
            <a:xfrm>
              <a:off x="294791" y="697456"/>
              <a:ext cx="947763" cy="7590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2" name="object 7"/>
            <p:cNvSpPr/>
            <p:nvPr/>
          </p:nvSpPr>
          <p:spPr>
            <a:xfrm>
              <a:off x="294794" y="697461"/>
              <a:ext cx="947763" cy="759016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53" name="object 8" descr="object 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457699" y="599740"/>
              <a:ext cx="1064478" cy="954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4" name="object 9" descr="object 9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6438" y="599740"/>
              <a:ext cx="1064478" cy="954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6" name="object 10"/>
          <p:cNvSpPr txBox="1"/>
          <p:nvPr/>
        </p:nvSpPr>
        <p:spPr>
          <a:xfrm>
            <a:off x="3117392" y="344397"/>
            <a:ext cx="1618616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10">
                <a:latin typeface="Impact"/>
                <a:ea typeface="Impact"/>
                <a:cs typeface="Impact"/>
                <a:sym typeface="Impact"/>
              </a:defRPr>
            </a:pPr>
            <a:r>
              <a:t>TEMPORADA</a:t>
            </a:r>
            <a:r>
              <a:rPr spc="-5"/>
              <a:t> </a:t>
            </a:r>
            <a:r>
              <a:rPr spc="-20"/>
              <a:t>2024</a:t>
            </a:r>
          </a:p>
        </p:txBody>
      </p:sp>
      <p:sp>
        <p:nvSpPr>
          <p:cNvPr id="257" name="Información Aquí"/>
          <p:cNvSpPr txBox="1"/>
          <p:nvPr/>
        </p:nvSpPr>
        <p:spPr>
          <a:xfrm>
            <a:off x="2328205" y="2325873"/>
            <a:ext cx="2554963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58" name="Información Aquí"/>
          <p:cNvSpPr txBox="1"/>
          <p:nvPr/>
        </p:nvSpPr>
        <p:spPr>
          <a:xfrm>
            <a:off x="2029777" y="2883805"/>
            <a:ext cx="2102960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59" name="Información Aquí"/>
          <p:cNvSpPr txBox="1"/>
          <p:nvPr/>
        </p:nvSpPr>
        <p:spPr>
          <a:xfrm>
            <a:off x="939863" y="2572401"/>
            <a:ext cx="1356077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60" name="Información Aquí"/>
          <p:cNvSpPr txBox="1"/>
          <p:nvPr/>
        </p:nvSpPr>
        <p:spPr>
          <a:xfrm>
            <a:off x="2029777" y="3130334"/>
            <a:ext cx="2102960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61" name="Información Aquí"/>
          <p:cNvSpPr txBox="1"/>
          <p:nvPr/>
        </p:nvSpPr>
        <p:spPr>
          <a:xfrm>
            <a:off x="1004738" y="3441737"/>
            <a:ext cx="1356078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62" name="Información Aquí"/>
          <p:cNvSpPr txBox="1"/>
          <p:nvPr/>
        </p:nvSpPr>
        <p:spPr>
          <a:xfrm>
            <a:off x="2691510" y="3688266"/>
            <a:ext cx="2102960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63" name="Información Aquí"/>
          <p:cNvSpPr txBox="1"/>
          <p:nvPr/>
        </p:nvSpPr>
        <p:spPr>
          <a:xfrm>
            <a:off x="368955" y="3999670"/>
            <a:ext cx="4465911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64" name="Información Aquí"/>
          <p:cNvSpPr txBox="1"/>
          <p:nvPr/>
        </p:nvSpPr>
        <p:spPr>
          <a:xfrm>
            <a:off x="1809199" y="4246198"/>
            <a:ext cx="288973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65" name="0"/>
          <p:cNvSpPr txBox="1"/>
          <p:nvPr/>
        </p:nvSpPr>
        <p:spPr>
          <a:xfrm>
            <a:off x="1342093" y="4440825"/>
            <a:ext cx="200693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266" name="0"/>
          <p:cNvSpPr txBox="1"/>
          <p:nvPr/>
        </p:nvSpPr>
        <p:spPr>
          <a:xfrm>
            <a:off x="2068702" y="4440825"/>
            <a:ext cx="200693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267" name="0"/>
          <p:cNvSpPr txBox="1"/>
          <p:nvPr/>
        </p:nvSpPr>
        <p:spPr>
          <a:xfrm>
            <a:off x="2795311" y="4440825"/>
            <a:ext cx="200694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268" name="0"/>
          <p:cNvSpPr txBox="1"/>
          <p:nvPr/>
        </p:nvSpPr>
        <p:spPr>
          <a:xfrm>
            <a:off x="3792203" y="4440825"/>
            <a:ext cx="200694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269" name="0"/>
          <p:cNvSpPr txBox="1"/>
          <p:nvPr/>
        </p:nvSpPr>
        <p:spPr>
          <a:xfrm>
            <a:off x="4596663" y="4440825"/>
            <a:ext cx="200694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270" name="Información Aquí"/>
          <p:cNvSpPr txBox="1"/>
          <p:nvPr/>
        </p:nvSpPr>
        <p:spPr>
          <a:xfrm>
            <a:off x="1844178" y="4687354"/>
            <a:ext cx="2819773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71" name="Información Aquí"/>
          <p:cNvSpPr txBox="1"/>
          <p:nvPr/>
        </p:nvSpPr>
        <p:spPr>
          <a:xfrm>
            <a:off x="1935004" y="5050658"/>
            <a:ext cx="144396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72" name="Información Aquí"/>
          <p:cNvSpPr txBox="1"/>
          <p:nvPr/>
        </p:nvSpPr>
        <p:spPr>
          <a:xfrm>
            <a:off x="3067790" y="5917669"/>
            <a:ext cx="255496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73" name="Información Aquí"/>
          <p:cNvSpPr txBox="1"/>
          <p:nvPr/>
        </p:nvSpPr>
        <p:spPr>
          <a:xfrm>
            <a:off x="3067790" y="6968657"/>
            <a:ext cx="389419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74" name="Información Aquí"/>
          <p:cNvSpPr txBox="1"/>
          <p:nvPr/>
        </p:nvSpPr>
        <p:spPr>
          <a:xfrm>
            <a:off x="2749914" y="7528915"/>
            <a:ext cx="4264238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75" name="Información Aquí"/>
          <p:cNvSpPr txBox="1"/>
          <p:nvPr/>
        </p:nvSpPr>
        <p:spPr>
          <a:xfrm>
            <a:off x="1803776" y="8318075"/>
            <a:ext cx="238841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76" name="Información Aquí"/>
          <p:cNvSpPr txBox="1"/>
          <p:nvPr/>
        </p:nvSpPr>
        <p:spPr>
          <a:xfrm>
            <a:off x="5384922" y="8318075"/>
            <a:ext cx="161861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77" name="Información Aquí"/>
          <p:cNvSpPr txBox="1"/>
          <p:nvPr/>
        </p:nvSpPr>
        <p:spPr>
          <a:xfrm>
            <a:off x="3399721" y="8705004"/>
            <a:ext cx="3558967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object 2"/>
          <p:cNvGrpSpPr/>
          <p:nvPr/>
        </p:nvGrpSpPr>
        <p:grpSpPr>
          <a:xfrm>
            <a:off x="0" y="12447"/>
            <a:ext cx="7772400" cy="10045952"/>
            <a:chOff x="0" y="0"/>
            <a:chExt cx="7772400" cy="10045951"/>
          </a:xfrm>
        </p:grpSpPr>
        <p:pic>
          <p:nvPicPr>
            <p:cNvPr id="279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772400" cy="100459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0" name="object 4"/>
            <p:cNvSpPr/>
            <p:nvPr/>
          </p:nvSpPr>
          <p:spPr>
            <a:xfrm>
              <a:off x="6516052" y="697456"/>
              <a:ext cx="947764" cy="7590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1" name="object 5"/>
            <p:cNvSpPr/>
            <p:nvPr/>
          </p:nvSpPr>
          <p:spPr>
            <a:xfrm>
              <a:off x="6516054" y="697461"/>
              <a:ext cx="947764" cy="759016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2" name="object 6"/>
            <p:cNvSpPr/>
            <p:nvPr/>
          </p:nvSpPr>
          <p:spPr>
            <a:xfrm>
              <a:off x="294791" y="697456"/>
              <a:ext cx="947763" cy="7590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3" name="object 7"/>
            <p:cNvSpPr/>
            <p:nvPr/>
          </p:nvSpPr>
          <p:spPr>
            <a:xfrm>
              <a:off x="294794" y="697461"/>
              <a:ext cx="947763" cy="759016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84" name="object 8" descr="object 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457699" y="599740"/>
              <a:ext cx="1064478" cy="954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5" name="object 9" descr="object 9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6438" y="599740"/>
              <a:ext cx="1064478" cy="954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7" name="object 10"/>
          <p:cNvSpPr txBox="1"/>
          <p:nvPr/>
        </p:nvSpPr>
        <p:spPr>
          <a:xfrm>
            <a:off x="3117392" y="344397"/>
            <a:ext cx="1618616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10">
                <a:latin typeface="Impact"/>
                <a:ea typeface="Impact"/>
                <a:cs typeface="Impact"/>
                <a:sym typeface="Impact"/>
              </a:defRPr>
            </a:pPr>
            <a:r>
              <a:t>TEMPORADA</a:t>
            </a:r>
            <a:r>
              <a:rPr spc="-5"/>
              <a:t> </a:t>
            </a:r>
            <a:r>
              <a:rPr spc="-20"/>
              <a:t>2024</a:t>
            </a:r>
          </a:p>
        </p:txBody>
      </p:sp>
      <p:sp>
        <p:nvSpPr>
          <p:cNvPr id="288" name="Información Aquí"/>
          <p:cNvSpPr txBox="1"/>
          <p:nvPr/>
        </p:nvSpPr>
        <p:spPr>
          <a:xfrm>
            <a:off x="2328205" y="2325873"/>
            <a:ext cx="2554963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89" name="Información Aquí"/>
          <p:cNvSpPr txBox="1"/>
          <p:nvPr/>
        </p:nvSpPr>
        <p:spPr>
          <a:xfrm>
            <a:off x="2029777" y="2883805"/>
            <a:ext cx="2102960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90" name="Información Aquí"/>
          <p:cNvSpPr txBox="1"/>
          <p:nvPr/>
        </p:nvSpPr>
        <p:spPr>
          <a:xfrm>
            <a:off x="939863" y="2572401"/>
            <a:ext cx="1356077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91" name="Información Aquí"/>
          <p:cNvSpPr txBox="1"/>
          <p:nvPr/>
        </p:nvSpPr>
        <p:spPr>
          <a:xfrm>
            <a:off x="2029777" y="3130334"/>
            <a:ext cx="2102960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92" name="Información Aquí"/>
          <p:cNvSpPr txBox="1"/>
          <p:nvPr/>
        </p:nvSpPr>
        <p:spPr>
          <a:xfrm>
            <a:off x="1004738" y="3441737"/>
            <a:ext cx="1356078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93" name="Información Aquí"/>
          <p:cNvSpPr txBox="1"/>
          <p:nvPr/>
        </p:nvSpPr>
        <p:spPr>
          <a:xfrm>
            <a:off x="2691510" y="3688266"/>
            <a:ext cx="2102960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94" name="Información Aquí"/>
          <p:cNvSpPr txBox="1"/>
          <p:nvPr/>
        </p:nvSpPr>
        <p:spPr>
          <a:xfrm>
            <a:off x="368955" y="3999670"/>
            <a:ext cx="4465911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95" name="Información Aquí"/>
          <p:cNvSpPr txBox="1"/>
          <p:nvPr/>
        </p:nvSpPr>
        <p:spPr>
          <a:xfrm>
            <a:off x="1809199" y="4246198"/>
            <a:ext cx="288973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296" name="0"/>
          <p:cNvSpPr txBox="1"/>
          <p:nvPr/>
        </p:nvSpPr>
        <p:spPr>
          <a:xfrm>
            <a:off x="1342093" y="4440825"/>
            <a:ext cx="200693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297" name="0"/>
          <p:cNvSpPr txBox="1"/>
          <p:nvPr/>
        </p:nvSpPr>
        <p:spPr>
          <a:xfrm>
            <a:off x="2068702" y="4440825"/>
            <a:ext cx="200693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298" name="0"/>
          <p:cNvSpPr txBox="1"/>
          <p:nvPr/>
        </p:nvSpPr>
        <p:spPr>
          <a:xfrm>
            <a:off x="2795311" y="4440825"/>
            <a:ext cx="200694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299" name="0"/>
          <p:cNvSpPr txBox="1"/>
          <p:nvPr/>
        </p:nvSpPr>
        <p:spPr>
          <a:xfrm>
            <a:off x="3792203" y="4440825"/>
            <a:ext cx="200694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300" name="0"/>
          <p:cNvSpPr txBox="1"/>
          <p:nvPr/>
        </p:nvSpPr>
        <p:spPr>
          <a:xfrm>
            <a:off x="4596663" y="4440825"/>
            <a:ext cx="200694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301" name="Información Aquí"/>
          <p:cNvSpPr txBox="1"/>
          <p:nvPr/>
        </p:nvSpPr>
        <p:spPr>
          <a:xfrm>
            <a:off x="1844178" y="4687354"/>
            <a:ext cx="2819773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02" name="Información Aquí"/>
          <p:cNvSpPr txBox="1"/>
          <p:nvPr/>
        </p:nvSpPr>
        <p:spPr>
          <a:xfrm>
            <a:off x="1935004" y="5050658"/>
            <a:ext cx="144396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03" name="Información Aquí"/>
          <p:cNvSpPr txBox="1"/>
          <p:nvPr/>
        </p:nvSpPr>
        <p:spPr>
          <a:xfrm>
            <a:off x="3067790" y="5917669"/>
            <a:ext cx="255496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04" name="Información Aquí"/>
          <p:cNvSpPr txBox="1"/>
          <p:nvPr/>
        </p:nvSpPr>
        <p:spPr>
          <a:xfrm>
            <a:off x="3067790" y="6968657"/>
            <a:ext cx="389419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05" name="Información Aquí"/>
          <p:cNvSpPr txBox="1"/>
          <p:nvPr/>
        </p:nvSpPr>
        <p:spPr>
          <a:xfrm>
            <a:off x="2749914" y="7528915"/>
            <a:ext cx="4264238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06" name="Información Aquí"/>
          <p:cNvSpPr txBox="1"/>
          <p:nvPr/>
        </p:nvSpPr>
        <p:spPr>
          <a:xfrm>
            <a:off x="1803776" y="8318075"/>
            <a:ext cx="238841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07" name="Información Aquí"/>
          <p:cNvSpPr txBox="1"/>
          <p:nvPr/>
        </p:nvSpPr>
        <p:spPr>
          <a:xfrm>
            <a:off x="5384922" y="8318075"/>
            <a:ext cx="161861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08" name="Información Aquí"/>
          <p:cNvSpPr txBox="1"/>
          <p:nvPr/>
        </p:nvSpPr>
        <p:spPr>
          <a:xfrm>
            <a:off x="3399721" y="8705004"/>
            <a:ext cx="3558967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object 2"/>
          <p:cNvGrpSpPr/>
          <p:nvPr/>
        </p:nvGrpSpPr>
        <p:grpSpPr>
          <a:xfrm>
            <a:off x="0" y="12447"/>
            <a:ext cx="7772400" cy="10045952"/>
            <a:chOff x="0" y="0"/>
            <a:chExt cx="7772400" cy="10045951"/>
          </a:xfrm>
        </p:grpSpPr>
        <p:pic>
          <p:nvPicPr>
            <p:cNvPr id="310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772400" cy="100459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1" name="object 4"/>
            <p:cNvSpPr/>
            <p:nvPr/>
          </p:nvSpPr>
          <p:spPr>
            <a:xfrm>
              <a:off x="6516052" y="697456"/>
              <a:ext cx="947764" cy="7590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2" name="object 5"/>
            <p:cNvSpPr/>
            <p:nvPr/>
          </p:nvSpPr>
          <p:spPr>
            <a:xfrm>
              <a:off x="6516054" y="697461"/>
              <a:ext cx="947764" cy="759016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3" name="object 6"/>
            <p:cNvSpPr/>
            <p:nvPr/>
          </p:nvSpPr>
          <p:spPr>
            <a:xfrm>
              <a:off x="294791" y="697456"/>
              <a:ext cx="947763" cy="7590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4" name="object 7"/>
            <p:cNvSpPr/>
            <p:nvPr/>
          </p:nvSpPr>
          <p:spPr>
            <a:xfrm>
              <a:off x="294794" y="697461"/>
              <a:ext cx="947763" cy="759016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315" name="object 8" descr="object 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457699" y="599740"/>
              <a:ext cx="1064478" cy="954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6" name="object 9" descr="object 9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6438" y="599740"/>
              <a:ext cx="1064478" cy="954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8" name="object 10"/>
          <p:cNvSpPr txBox="1"/>
          <p:nvPr/>
        </p:nvSpPr>
        <p:spPr>
          <a:xfrm>
            <a:off x="3117392" y="344397"/>
            <a:ext cx="1618616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10">
                <a:latin typeface="Impact"/>
                <a:ea typeface="Impact"/>
                <a:cs typeface="Impact"/>
                <a:sym typeface="Impact"/>
              </a:defRPr>
            </a:pPr>
            <a:r>
              <a:t>TEMPORADA</a:t>
            </a:r>
            <a:r>
              <a:rPr spc="-5"/>
              <a:t> </a:t>
            </a:r>
            <a:r>
              <a:rPr spc="-20"/>
              <a:t>2024</a:t>
            </a:r>
          </a:p>
        </p:txBody>
      </p:sp>
      <p:sp>
        <p:nvSpPr>
          <p:cNvPr id="319" name="Información Aquí"/>
          <p:cNvSpPr txBox="1"/>
          <p:nvPr/>
        </p:nvSpPr>
        <p:spPr>
          <a:xfrm>
            <a:off x="2328205" y="2325873"/>
            <a:ext cx="2554963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20" name="Información Aquí"/>
          <p:cNvSpPr txBox="1"/>
          <p:nvPr/>
        </p:nvSpPr>
        <p:spPr>
          <a:xfrm>
            <a:off x="2029777" y="2883805"/>
            <a:ext cx="2102960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21" name="Información Aquí"/>
          <p:cNvSpPr txBox="1"/>
          <p:nvPr/>
        </p:nvSpPr>
        <p:spPr>
          <a:xfrm>
            <a:off x="939863" y="2572401"/>
            <a:ext cx="1356077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22" name="Información Aquí"/>
          <p:cNvSpPr txBox="1"/>
          <p:nvPr/>
        </p:nvSpPr>
        <p:spPr>
          <a:xfrm>
            <a:off x="2029777" y="3130334"/>
            <a:ext cx="2102960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23" name="Información Aquí"/>
          <p:cNvSpPr txBox="1"/>
          <p:nvPr/>
        </p:nvSpPr>
        <p:spPr>
          <a:xfrm>
            <a:off x="1004738" y="3441737"/>
            <a:ext cx="1356078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24" name="Información Aquí"/>
          <p:cNvSpPr txBox="1"/>
          <p:nvPr/>
        </p:nvSpPr>
        <p:spPr>
          <a:xfrm>
            <a:off x="2691510" y="3688266"/>
            <a:ext cx="2102960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25" name="Información Aquí"/>
          <p:cNvSpPr txBox="1"/>
          <p:nvPr/>
        </p:nvSpPr>
        <p:spPr>
          <a:xfrm>
            <a:off x="368955" y="3999670"/>
            <a:ext cx="4465911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26" name="Información Aquí"/>
          <p:cNvSpPr txBox="1"/>
          <p:nvPr/>
        </p:nvSpPr>
        <p:spPr>
          <a:xfrm>
            <a:off x="1809199" y="4246198"/>
            <a:ext cx="288973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27" name="0"/>
          <p:cNvSpPr txBox="1"/>
          <p:nvPr/>
        </p:nvSpPr>
        <p:spPr>
          <a:xfrm>
            <a:off x="1342093" y="4440825"/>
            <a:ext cx="200693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328" name="0"/>
          <p:cNvSpPr txBox="1"/>
          <p:nvPr/>
        </p:nvSpPr>
        <p:spPr>
          <a:xfrm>
            <a:off x="2068702" y="4440825"/>
            <a:ext cx="200693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329" name="0"/>
          <p:cNvSpPr txBox="1"/>
          <p:nvPr/>
        </p:nvSpPr>
        <p:spPr>
          <a:xfrm>
            <a:off x="2795311" y="4440825"/>
            <a:ext cx="200694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330" name="0"/>
          <p:cNvSpPr txBox="1"/>
          <p:nvPr/>
        </p:nvSpPr>
        <p:spPr>
          <a:xfrm>
            <a:off x="3792203" y="4440825"/>
            <a:ext cx="200694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331" name="0"/>
          <p:cNvSpPr txBox="1"/>
          <p:nvPr/>
        </p:nvSpPr>
        <p:spPr>
          <a:xfrm>
            <a:off x="4596663" y="4440825"/>
            <a:ext cx="200694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0</a:t>
            </a:r>
          </a:p>
        </p:txBody>
      </p:sp>
      <p:sp>
        <p:nvSpPr>
          <p:cNvPr id="332" name="Información Aquí"/>
          <p:cNvSpPr txBox="1"/>
          <p:nvPr/>
        </p:nvSpPr>
        <p:spPr>
          <a:xfrm>
            <a:off x="1844178" y="4687354"/>
            <a:ext cx="2819773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33" name="Información Aquí"/>
          <p:cNvSpPr txBox="1"/>
          <p:nvPr/>
        </p:nvSpPr>
        <p:spPr>
          <a:xfrm>
            <a:off x="1935004" y="5050658"/>
            <a:ext cx="144396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34" name="Información Aquí"/>
          <p:cNvSpPr txBox="1"/>
          <p:nvPr/>
        </p:nvSpPr>
        <p:spPr>
          <a:xfrm>
            <a:off x="3067790" y="5917669"/>
            <a:ext cx="255496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35" name="Información Aquí"/>
          <p:cNvSpPr txBox="1"/>
          <p:nvPr/>
        </p:nvSpPr>
        <p:spPr>
          <a:xfrm>
            <a:off x="3067790" y="6968657"/>
            <a:ext cx="389419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36" name="Información Aquí"/>
          <p:cNvSpPr txBox="1"/>
          <p:nvPr/>
        </p:nvSpPr>
        <p:spPr>
          <a:xfrm>
            <a:off x="2749914" y="7528915"/>
            <a:ext cx="4264238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37" name="Información Aquí"/>
          <p:cNvSpPr txBox="1"/>
          <p:nvPr/>
        </p:nvSpPr>
        <p:spPr>
          <a:xfrm>
            <a:off x="1803776" y="8318075"/>
            <a:ext cx="238841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38" name="Información Aquí"/>
          <p:cNvSpPr txBox="1"/>
          <p:nvPr/>
        </p:nvSpPr>
        <p:spPr>
          <a:xfrm>
            <a:off x="5384922" y="8318075"/>
            <a:ext cx="161861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  <p:sp>
        <p:nvSpPr>
          <p:cNvPr id="339" name="Información Aquí"/>
          <p:cNvSpPr txBox="1"/>
          <p:nvPr/>
        </p:nvSpPr>
        <p:spPr>
          <a:xfrm>
            <a:off x="3399721" y="8705004"/>
            <a:ext cx="3558967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Información Aquí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