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8600" y="228600"/>
            <a:ext cx="7315200" cy="96011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43431" y="1567814"/>
            <a:ext cx="121285" cy="8138795"/>
          </a:xfrm>
          <a:custGeom>
            <a:avLst/>
            <a:gdLst/>
            <a:ahLst/>
            <a:cxnLst/>
            <a:rect l="l" t="t" r="r" b="b"/>
            <a:pathLst>
              <a:path w="121284" h="8138795">
                <a:moveTo>
                  <a:pt x="121275" y="8138695"/>
                </a:moveTo>
                <a:lnTo>
                  <a:pt x="0" y="8138695"/>
                </a:lnTo>
                <a:lnTo>
                  <a:pt x="0" y="0"/>
                </a:lnTo>
                <a:lnTo>
                  <a:pt x="121275" y="0"/>
                </a:lnTo>
                <a:lnTo>
                  <a:pt x="121275" y="81386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93907" y="2124848"/>
            <a:ext cx="3600532" cy="3105221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93907" y="5052406"/>
            <a:ext cx="3600532" cy="310522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692783" y="2124800"/>
            <a:ext cx="3600449" cy="310514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692783" y="5052291"/>
            <a:ext cx="3600449" cy="310514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93381" y="3543375"/>
            <a:ext cx="770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Black"/>
                <a:cs typeface="Arial Black"/>
              </a:rPr>
              <a:t>Foto</a:t>
            </a:r>
            <a:r>
              <a:rPr dirty="0" sz="1200" spc="-35">
                <a:latin typeface="Arial Black"/>
                <a:cs typeface="Arial Black"/>
              </a:rPr>
              <a:t> </a:t>
            </a:r>
            <a:r>
              <a:rPr dirty="0" sz="1200" spc="-25">
                <a:latin typeface="Arial Black"/>
                <a:cs typeface="Arial Black"/>
              </a:rPr>
              <a:t>2X2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91717" y="6478409"/>
            <a:ext cx="753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Black"/>
                <a:cs typeface="Arial Black"/>
              </a:rPr>
              <a:t>Foto</a:t>
            </a:r>
            <a:r>
              <a:rPr dirty="0" sz="1200" spc="-35">
                <a:latin typeface="Arial Black"/>
                <a:cs typeface="Arial Black"/>
              </a:rPr>
              <a:t> </a:t>
            </a:r>
            <a:r>
              <a:rPr dirty="0" sz="1200" spc="-25">
                <a:latin typeface="Arial Black"/>
                <a:cs typeface="Arial Black"/>
              </a:rPr>
              <a:t>2x2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283303" y="3545687"/>
            <a:ext cx="753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Black"/>
                <a:cs typeface="Arial Black"/>
              </a:rPr>
              <a:t>Foto</a:t>
            </a:r>
            <a:r>
              <a:rPr dirty="0" sz="1200" spc="-35">
                <a:latin typeface="Arial Black"/>
                <a:cs typeface="Arial Black"/>
              </a:rPr>
              <a:t> </a:t>
            </a:r>
            <a:r>
              <a:rPr dirty="0" sz="1200" spc="-25">
                <a:latin typeface="Arial Black"/>
                <a:cs typeface="Arial Black"/>
              </a:rPr>
              <a:t>2x2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283303" y="6485051"/>
            <a:ext cx="753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Black"/>
                <a:cs typeface="Arial Black"/>
              </a:rPr>
              <a:t>Foto</a:t>
            </a:r>
            <a:r>
              <a:rPr dirty="0" sz="1200" spc="-35">
                <a:latin typeface="Arial Black"/>
                <a:cs typeface="Arial Black"/>
              </a:rPr>
              <a:t> </a:t>
            </a:r>
            <a:r>
              <a:rPr dirty="0" sz="1200" spc="-25">
                <a:latin typeface="Arial Black"/>
                <a:cs typeface="Arial Black"/>
              </a:rPr>
              <a:t>2x2</a:t>
            </a:r>
            <a:endParaRPr sz="1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Enrique Lucca</dc:creator>
  <cp:keywords>DAGKvjZ8-dA,BAEhGiYrMMw</cp:keywords>
  <dc:title>Carnet Universal</dc:title>
  <dcterms:created xsi:type="dcterms:W3CDTF">2024-07-12T23:13:27Z</dcterms:created>
  <dcterms:modified xsi:type="dcterms:W3CDTF">2024-07-12T23:13:27Z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2024-07-12T00:00:00Z</vt:filetime>
  </property>
  <property fmtid="{D5CDD505-2E9C-101B-9397-08002B2CF9AE}" pid="3" name="Creator">
    <vt:lpwstr>Canva</vt:lpwstr>
  </property>
  <property fmtid="{D5CDD505-2E9C-101B-9397-08002B2CF9AE}" pid="4" name="LastSaved">
    <vt:filetime>2024-07-12T00:00:00Z</vt:filetime>
  </property>
  <property fmtid="{D5CDD505-2E9C-101B-9397-08002B2CF9AE}" pid="5" name="Producer">
    <vt:lpwstr>Canva</vt:lpwstr>
  </property>
</Properties>
</file>